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5" r:id="rId3"/>
    <p:sldId id="264" r:id="rId4"/>
    <p:sldId id="256" r:id="rId5"/>
    <p:sldId id="257" r:id="rId6"/>
    <p:sldId id="266" r:id="rId7"/>
    <p:sldId id="258" r:id="rId8"/>
    <p:sldId id="261" r:id="rId9"/>
    <p:sldId id="262" r:id="rId10"/>
    <p:sldId id="263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83E83-9F1A-49CE-92D0-4DB1CB26C63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A0033-0EFE-401C-BBA2-AA301BBFC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94454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5E8F-CAFB-453D-9B51-E38728474454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8A22C-E0A7-409A-93FB-03B09B6C8A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95727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CFEA-0C6C-4DE9-A2AA-45E2DA83CE8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4A38-5F32-4836-8D04-39B2B8EAF7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60343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E300-7833-4F99-B06F-78596AB729DC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999C5-3D6C-489D-8785-DA6AA43F9F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6421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BD262E-57BE-4EDD-8E7A-0B6B80D884F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2E2A7-B5A8-49DF-BFB7-964076BA4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75486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8DCC-D81B-4463-8975-60D2CAFF0AA4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2C042-7899-4210-A955-45C44784D5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2167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1C4C-972F-4EA8-944F-44FB44BE50E5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45C4-5983-43EC-9514-BF0893A05A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82117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D372-2CC3-4790-8744-3B9A22D8650D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71FA-9196-4124-ACA6-850DF0E73A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81153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6891E-C651-4DD9-9884-F5990FDCEED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72C38-DE9D-4351-ADB2-120F10FB7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17873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5338-9050-48BF-BB34-DD83AC809E3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7C45-061D-4AF6-95E0-02BCE15717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4977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29D76E-93D4-4DEC-ABAC-95E5DFA7BDE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E1FED-61B5-45B3-9B33-031ABD1839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86919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CD06F92-0E0F-42B8-BF4A-B0ABAAAA359B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AE40D409-5BC4-4545-ABFD-A09A042BFB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5" r:id="rId7"/>
    <p:sldLayoutId id="2147483740" r:id="rId8"/>
    <p:sldLayoutId id="2147483746" r:id="rId9"/>
    <p:sldLayoutId id="2147483741" r:id="rId10"/>
    <p:sldLayoutId id="214748374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/>
        </p:nvSpPr>
        <p:spPr bwMode="auto">
          <a:xfrm>
            <a:off x="498475" y="1331913"/>
            <a:ext cx="81470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endParaRPr lang="ru-RU" altLang="ru-RU" sz="2800">
              <a:latin typeface="Verdana" panose="020B0604030504040204" pitchFamily="34" charset="0"/>
            </a:endParaRPr>
          </a:p>
        </p:txBody>
      </p:sp>
      <p:pic>
        <p:nvPicPr>
          <p:cNvPr id="17409" name="Picture 1" descr="C:\Users\Таннюшка-НоУт\Desktop\ovochnoi_1800x800q80.v1301988142.jpg"/>
          <p:cNvPicPr>
            <a:picLocks noChangeAspect="1" noChangeArrowheads="1"/>
          </p:cNvPicPr>
          <p:nvPr/>
        </p:nvPicPr>
        <p:blipFill>
          <a:blip r:embed="rId2" cstate="print"/>
          <a:srcRect l="14765" t="5910" r="13376" b="9872"/>
          <a:stretch>
            <a:fillRect/>
          </a:stretch>
        </p:blipFill>
        <p:spPr bwMode="auto">
          <a:xfrm>
            <a:off x="1979712" y="1556792"/>
            <a:ext cx="5256584" cy="4104456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764704"/>
            <a:ext cx="6336704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Салат со свежих овощей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3238" y="620713"/>
            <a:ext cx="8183562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Майонез</a:t>
            </a:r>
          </a:p>
        </p:txBody>
      </p:sp>
      <p:pic>
        <p:nvPicPr>
          <p:cNvPr id="7172" name="Picture 4" descr="C:\Users\Таннюшка-НоУт\Desktop\mayonnaise-calve-1.jpg"/>
          <p:cNvPicPr>
            <a:picLocks noChangeAspect="1" noChangeArrowheads="1"/>
          </p:cNvPicPr>
          <p:nvPr/>
        </p:nvPicPr>
        <p:blipFill>
          <a:blip r:embed="rId2" cstate="print"/>
          <a:srcRect l="25992" r="25737"/>
          <a:stretch>
            <a:fillRect/>
          </a:stretch>
        </p:blipFill>
        <p:spPr bwMode="auto">
          <a:xfrm>
            <a:off x="1835696" y="1700808"/>
            <a:ext cx="1872208" cy="3878560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7173" name="Picture 5" descr="C:\Users\Таннюшка-НоУт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780928"/>
            <a:ext cx="3073512" cy="2520280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935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Масло подсолнечное</a:t>
            </a:r>
          </a:p>
        </p:txBody>
      </p:sp>
      <p:pic>
        <p:nvPicPr>
          <p:cNvPr id="8196" name="Picture 4" descr="C:\Users\Таннюшка-НоУт\Desktop\00000001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69" r="35813"/>
          <a:stretch>
            <a:fillRect/>
          </a:stretch>
        </p:blipFill>
        <p:spPr>
          <a:xfrm>
            <a:off x="1979712" y="1772816"/>
            <a:ext cx="1152128" cy="4068577"/>
          </a:xfrm>
          <a:prstGeom prst="roundRect">
            <a:avLst/>
          </a:prstGeom>
        </p:spPr>
      </p:pic>
      <p:pic>
        <p:nvPicPr>
          <p:cNvPr id="8197" name="Picture 5" descr="C:\Users\Таннюшка-НоУт\Desktop\9e6532724f0aaf0aa97ed917225e72a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2808312" cy="3926184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11188" y="333375"/>
            <a:ext cx="8075612" cy="1439863"/>
          </a:xfrm>
        </p:spPr>
        <p:txBody>
          <a:bodyPr>
            <a:normAutofit fontScale="85000" lnSpcReduction="2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ПРИЯТНОГО  АППЕТИТА</a:t>
            </a:r>
          </a:p>
        </p:txBody>
      </p:sp>
      <p:pic>
        <p:nvPicPr>
          <p:cNvPr id="17411" name="Picture 5" descr="C:\Users\Таннюшка-НоУт\Desktop\IMG_3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453707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1847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FF0000"/>
                </a:solidFill>
              </a:rPr>
              <a:t>Технологический процесс</a:t>
            </a:r>
            <a:r>
              <a:rPr lang="ru-RU" altLang="ru-RU" sz="2400" smtClean="0"/>
              <a:t>: приготовление салата со свежих овощей</a:t>
            </a:r>
          </a:p>
          <a:p>
            <a:pPr eaLnBrk="1" hangingPunct="1"/>
            <a:r>
              <a:rPr lang="ru-RU" altLang="ru-RU" sz="2400" smtClean="0">
                <a:solidFill>
                  <a:srgbClr val="FF0000"/>
                </a:solidFill>
              </a:rPr>
              <a:t>Технологические операции</a:t>
            </a:r>
            <a:r>
              <a:rPr lang="ru-RU" altLang="ru-RU" sz="2400" smtClean="0"/>
              <a:t>: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          - организация рабочего места;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          - промывка, очистка и нарезка овощей;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          - соединение всех приготовленных продуктов;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          - посол, заправка сметаной, маслом;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          - оформление блюда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439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Основные понятия и определения: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80400" cy="43211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Кулинария</a:t>
            </a:r>
            <a:r>
              <a:rPr lang="ru-RU" sz="2400" dirty="0" smtClean="0"/>
              <a:t> – это искусство приготовления пищи.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Режим питания </a:t>
            </a:r>
            <a:r>
              <a:rPr lang="ru-RU" sz="2400" dirty="0" smtClean="0"/>
              <a:t>– прием необходимого количества пищи в определенное время.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Рецепт </a:t>
            </a:r>
            <a:r>
              <a:rPr lang="ru-RU" sz="2400" dirty="0" smtClean="0"/>
              <a:t>– руководство по приготовлению кулинарного изделия.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Меню </a:t>
            </a:r>
            <a:r>
              <a:rPr lang="ru-RU" sz="2400" dirty="0" smtClean="0"/>
              <a:t>– документ, применяемый для выдачи продуктов питания со склада. Составляется ежедневно на основании норм раскладки продуктов питания и данных о количестве, состоящих на довольствии;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- перечень готовых блюд</a:t>
            </a: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Таннюшка-НоУт\Desktop\2005nozh5.png"/>
          <p:cNvPicPr>
            <a:picLocks noChangeAspect="1" noChangeArrowheads="1"/>
          </p:cNvPicPr>
          <p:nvPr/>
        </p:nvPicPr>
        <p:blipFill>
          <a:blip r:embed="rId2" cstate="print"/>
          <a:srcRect l="27884" t="25783" b="20428"/>
          <a:stretch>
            <a:fillRect/>
          </a:stretch>
        </p:blipFill>
        <p:spPr bwMode="auto">
          <a:xfrm rot="1144520">
            <a:off x="5327584" y="3949807"/>
            <a:ext cx="3317362" cy="774647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9219" name="Picture 7" descr="C:\Users\Таннюшка-НоУт\Desktop\_________________4cdeb66688e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525"/>
            <a:ext cx="27368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C:\Users\Таннюшка-НоУт\Desktop\9fd5a9228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5486" r="9479" b="9479"/>
          <a:stretch>
            <a:fillRect/>
          </a:stretch>
        </p:blipFill>
        <p:spPr bwMode="auto">
          <a:xfrm rot="471125">
            <a:off x="2001838" y="3524250"/>
            <a:ext cx="26177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Таннюшка-НоУт\Desktop\8.JPG"/>
          <p:cNvPicPr>
            <a:picLocks noChangeAspect="1" noChangeArrowheads="1"/>
          </p:cNvPicPr>
          <p:nvPr/>
        </p:nvPicPr>
        <p:blipFill>
          <a:blip r:embed="rId5" cstate="print"/>
          <a:srcRect l="6356" t="4225" b="6836"/>
          <a:stretch>
            <a:fillRect/>
          </a:stretch>
        </p:blipFill>
        <p:spPr bwMode="auto">
          <a:xfrm rot="20001399">
            <a:off x="1107754" y="1290260"/>
            <a:ext cx="3978446" cy="2833901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3238" y="333375"/>
            <a:ext cx="8183562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Овощи для салата</a:t>
            </a:r>
          </a:p>
        </p:txBody>
      </p:sp>
      <p:pic>
        <p:nvPicPr>
          <p:cNvPr id="10243" name="Picture 4" descr="C:\Users\Таннюшка-НоУт\Desktop\171740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3482975" cy="2547937"/>
          </a:xfrm>
          <a:noFill/>
        </p:spPr>
      </p:pic>
      <p:pic>
        <p:nvPicPr>
          <p:cNvPr id="10244" name="Picture 5" descr="C:\Users\Таннюшка-НоУт\Desktop\309578_6341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416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Таннюшка-НоУт\Desktop\image.png"/>
          <p:cNvPicPr>
            <a:picLocks noChangeAspect="1" noChangeArrowheads="1"/>
          </p:cNvPicPr>
          <p:nvPr/>
        </p:nvPicPr>
        <p:blipFill>
          <a:blip r:embed="rId4" cstate="print"/>
          <a:srcRect l="14706" t="8525" r="8823" b="10486"/>
          <a:stretch>
            <a:fillRect/>
          </a:stretch>
        </p:blipFill>
        <p:spPr bwMode="auto">
          <a:xfrm>
            <a:off x="899592" y="4077072"/>
            <a:ext cx="2402793" cy="17558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3079" name="Picture 7" descr="C:\Users\Таннюшка-НоУт\Desktop\___________4f0e015cab9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1872208" cy="187220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0247" name="Picture 8" descr="C:\Users\Таннюшка-НоУт\Desktop\i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6351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нюшка-НоУт\Desktop\funkcjonalna_bateria_Grupa_Armatu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692150"/>
            <a:ext cx="3214687" cy="482441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Нарезка овощей</a:t>
            </a:r>
          </a:p>
        </p:txBody>
      </p:sp>
      <p:pic>
        <p:nvPicPr>
          <p:cNvPr id="12291" name="Picture 4" descr="C:\Users\Таннюшка-НоУт\Desktop\salat-iz-pomidorov-i-ogurtsov-rezhim-ogurtsy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3167062" cy="2108200"/>
          </a:xfrm>
          <a:noFill/>
        </p:spPr>
      </p:pic>
      <p:pic>
        <p:nvPicPr>
          <p:cNvPr id="12292" name="Picture 5" descr="C:\Users\Таннюшка-НоУт\Desktop\Salat_pomidor_oguret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162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:\Users\Таннюшка-НоУт\Desktop\Salat_pomidor_oguret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30956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C:\Users\Таннюшка-НоУт\Desktop\Tomato_cucumber_salad_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89363"/>
            <a:ext cx="27908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19250" y="549275"/>
            <a:ext cx="7067550" cy="1008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Салат готов к заправки</a:t>
            </a:r>
          </a:p>
        </p:txBody>
      </p:sp>
      <p:pic>
        <p:nvPicPr>
          <p:cNvPr id="13315" name="Picture 4" descr="C:\Users\Таннюшка-НоУт\Desktop\12132725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844675"/>
            <a:ext cx="5329237" cy="40005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778668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Сметана</a:t>
            </a:r>
          </a:p>
        </p:txBody>
      </p:sp>
      <p:pic>
        <p:nvPicPr>
          <p:cNvPr id="6148" name="Picture 4" descr="C:\Users\Таннюшка-НоУт\Desktop\7efce70d07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901"/>
          <a:stretch>
            <a:fillRect/>
          </a:stretch>
        </p:blipFill>
        <p:spPr>
          <a:xfrm>
            <a:off x="5508104" y="1916832"/>
            <a:ext cx="2935146" cy="3412976"/>
          </a:xfrm>
          <a:prstGeom prst="ellipse">
            <a:avLst/>
          </a:prstGeom>
        </p:spPr>
      </p:pic>
      <p:pic>
        <p:nvPicPr>
          <p:cNvPr id="6149" name="Picture 5" descr="C:\Users\Таннюшка-НоУт\Desktop\_smetana_200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73006"/>
            <a:ext cx="3024336" cy="3356836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334</TotalTime>
  <Words>133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Verdana</vt:lpstr>
      <vt:lpstr>Wingdings 2</vt:lpstr>
      <vt:lpstr>Calibri</vt:lpstr>
      <vt:lpstr>Arno Pro Display</vt:lpstr>
      <vt:lpstr>Аспект</vt:lpstr>
      <vt:lpstr>Презентация PowerPoint</vt:lpstr>
      <vt:lpstr>Презентация PowerPoint</vt:lpstr>
      <vt:lpstr>Основные понятия и определения: </vt:lpstr>
      <vt:lpstr>Презентация PowerPoint</vt:lpstr>
      <vt:lpstr>Овощи для салата</vt:lpstr>
      <vt:lpstr>Презентация PowerPoint</vt:lpstr>
      <vt:lpstr>Нарезка овощей</vt:lpstr>
      <vt:lpstr>Салат готов к заправки</vt:lpstr>
      <vt:lpstr>Сметана</vt:lpstr>
      <vt:lpstr>Майонез</vt:lpstr>
      <vt:lpstr>Масло подсолнечное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салатов: Фруктовые и овощные!</dc:title>
  <dc:creator>Стася</dc:creator>
  <cp:lastModifiedBy>ava</cp:lastModifiedBy>
  <cp:revision>44</cp:revision>
  <dcterms:created xsi:type="dcterms:W3CDTF">2012-01-23T17:22:05Z</dcterms:created>
  <dcterms:modified xsi:type="dcterms:W3CDTF">2020-04-30T10:09:52Z</dcterms:modified>
</cp:coreProperties>
</file>