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4"/>
  </p:notesMasterIdLst>
  <p:handoutMasterIdLst>
    <p:handoutMasterId r:id="rId25"/>
  </p:handoutMasterIdLst>
  <p:sldIdLst>
    <p:sldId id="272" r:id="rId2"/>
    <p:sldId id="275" r:id="rId3"/>
    <p:sldId id="256" r:id="rId4"/>
    <p:sldId id="276" r:id="rId5"/>
    <p:sldId id="266" r:id="rId6"/>
    <p:sldId id="267" r:id="rId7"/>
    <p:sldId id="257" r:id="rId8"/>
    <p:sldId id="258" r:id="rId9"/>
    <p:sldId id="265" r:id="rId10"/>
    <p:sldId id="268" r:id="rId11"/>
    <p:sldId id="259" r:id="rId12"/>
    <p:sldId id="260" r:id="rId13"/>
    <p:sldId id="261" r:id="rId14"/>
    <p:sldId id="269" r:id="rId15"/>
    <p:sldId id="262" r:id="rId16"/>
    <p:sldId id="263" r:id="rId17"/>
    <p:sldId id="270" r:id="rId18"/>
    <p:sldId id="277" r:id="rId19"/>
    <p:sldId id="264" r:id="rId20"/>
    <p:sldId id="278" r:id="rId21"/>
    <p:sldId id="280" r:id="rId22"/>
    <p:sldId id="281" r:id="rId23"/>
  </p:sldIdLst>
  <p:sldSz cx="9144000" cy="6858000" type="screen4x3"/>
  <p:notesSz cx="6757988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006600"/>
    <a:srgbClr val="FFFF00"/>
    <a:srgbClr val="990000"/>
    <a:srgbClr val="000000"/>
    <a:srgbClr val="0000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A3FC8-1B82-4A31-9C1B-931CE900DB6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BB21121-1D89-4C15-9E5B-8FF211175D9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РАКООБРАЗНЫЕ 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rgbClr val="FF9900"/>
            </a:solidFill>
            <a:effectLst>
              <a:outerShdw blurRad="38100" dist="38100" dir="2700000" algn="tl">
                <a:srgbClr val="000000"/>
              </a:outerShdw>
            </a:effectLst>
            <a:latin typeface="Arial" panose="020B0604020202020204" pitchFamily="34" charset="0"/>
          </a:endParaRPr>
        </a:p>
      </dgm:t>
    </dgm:pt>
    <dgm:pt modelId="{BBEF46C4-E57A-46B5-8191-D6E0C627F501}" type="parTrans" cxnId="{CDD2C186-18CD-470E-862D-CE466B4C0208}">
      <dgm:prSet/>
      <dgm:spPr/>
    </dgm:pt>
    <dgm:pt modelId="{EA8DA0EE-8982-4AE7-9F2C-1A54983D350F}" type="sibTrans" cxnId="{CDD2C186-18CD-470E-862D-CE466B4C0208}">
      <dgm:prSet/>
      <dgm:spPr/>
    </dgm:pt>
    <dgm:pt modelId="{8BE20FAA-850D-413B-8F37-02093C8D5D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КРАБЫ 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/>
              </a:outerShdw>
            </a:effectLst>
            <a:latin typeface="Arial" panose="020B0604020202020204" pitchFamily="34" charset="0"/>
          </a:endParaRPr>
        </a:p>
      </dgm:t>
    </dgm:pt>
    <dgm:pt modelId="{FE444EA0-E3D9-43EA-8C3F-1FB7EC5BAD2C}" type="parTrans" cxnId="{341EAEDA-5782-441F-8412-D1FE3AD1BFC0}">
      <dgm:prSet/>
      <dgm:spPr/>
    </dgm:pt>
    <dgm:pt modelId="{A107DA20-BD6A-4B5A-825E-1E758EC87612}" type="sibTrans" cxnId="{341EAEDA-5782-441F-8412-D1FE3AD1BFC0}">
      <dgm:prSet/>
      <dgm:spPr/>
    </dgm:pt>
    <dgm:pt modelId="{1EA99244-DFA1-40F0-A16A-55FCE0733B6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ОМАРЫ 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/>
              </a:outerShdw>
            </a:effectLst>
            <a:latin typeface="Arial" panose="020B0604020202020204" pitchFamily="34" charset="0"/>
          </a:endParaRPr>
        </a:p>
      </dgm:t>
    </dgm:pt>
    <dgm:pt modelId="{2C84A95E-2D70-475C-A686-4E520E45FAC1}" type="parTrans" cxnId="{E0B606D0-9469-4594-8FCB-8167C1F9FAE4}">
      <dgm:prSet/>
      <dgm:spPr/>
    </dgm:pt>
    <dgm:pt modelId="{180D5074-EFD3-4227-B238-F72213FBA130}" type="sibTrans" cxnId="{E0B606D0-9469-4594-8FCB-8167C1F9FAE4}">
      <dgm:prSet/>
      <dgm:spPr/>
    </dgm:pt>
    <dgm:pt modelId="{6E2509EB-ECBF-418F-A772-7DDB53EE6C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КРЕВЕТКИ 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/>
              </a:outerShdw>
            </a:effectLst>
            <a:latin typeface="Arial" panose="020B0604020202020204" pitchFamily="34" charset="0"/>
          </a:endParaRPr>
        </a:p>
      </dgm:t>
    </dgm:pt>
    <dgm:pt modelId="{E7CC9C9F-C143-439A-B6C9-A26BC87EBA80}" type="parTrans" cxnId="{76DDF3CF-6F4F-43FB-87B1-986AD9AB78DA}">
      <dgm:prSet/>
      <dgm:spPr/>
    </dgm:pt>
    <dgm:pt modelId="{617990F4-72FB-4E90-99F1-885978C39D2B}" type="sibTrans" cxnId="{76DDF3CF-6F4F-43FB-87B1-986AD9AB78DA}">
      <dgm:prSet/>
      <dgm:spPr/>
    </dgm:pt>
    <dgm:pt modelId="{A2E7F775-4CD2-4B19-8186-A401FD5D83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ЛАНГУСТЫ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/>
              </a:outerShdw>
            </a:effectLst>
            <a:latin typeface="Arial" panose="020B0604020202020204" pitchFamily="34" charset="0"/>
          </a:endParaRPr>
        </a:p>
      </dgm:t>
    </dgm:pt>
    <dgm:pt modelId="{0F0FACCD-D9CA-4988-ABEE-7E677A84D5A7}" type="parTrans" cxnId="{2164B303-C699-4F27-A989-613A54515518}">
      <dgm:prSet/>
      <dgm:spPr/>
    </dgm:pt>
    <dgm:pt modelId="{9ADAC0AC-C3A4-46EC-955D-8BB6335A9427}" type="sibTrans" cxnId="{2164B303-C699-4F27-A989-613A54515518}">
      <dgm:prSet/>
      <dgm:spPr/>
    </dgm:pt>
    <dgm:pt modelId="{396A1316-DDA6-4D75-8824-18ED5728D21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РАКИ 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/>
              </a:outerShdw>
            </a:effectLst>
            <a:latin typeface="Arial" panose="020B0604020202020204" pitchFamily="34" charset="0"/>
          </a:endParaRPr>
        </a:p>
      </dgm:t>
    </dgm:pt>
    <dgm:pt modelId="{0CBBEDA2-89C6-4ACF-AAA0-1BD4A5C69E74}" type="parTrans" cxnId="{F76C4BFE-ED83-4E42-864B-58371F8E0ED5}">
      <dgm:prSet/>
      <dgm:spPr/>
    </dgm:pt>
    <dgm:pt modelId="{083AE338-5337-4E27-9363-316B12C39D5A}" type="sibTrans" cxnId="{F76C4BFE-ED83-4E42-864B-58371F8E0ED5}">
      <dgm:prSet/>
      <dgm:spPr/>
    </dgm:pt>
    <dgm:pt modelId="{BF2FFEF3-4D05-4AD8-9524-62EDD2ECB21A}" type="pres">
      <dgm:prSet presAssocID="{2CBA3FC8-1B82-4A31-9C1B-931CE900DB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30BA2C-5829-4478-A68D-9D7293F90480}" type="pres">
      <dgm:prSet presAssocID="{ABB21121-1D89-4C15-9E5B-8FF211175D9D}" presName="hierRoot1" presStyleCnt="0">
        <dgm:presLayoutVars>
          <dgm:hierBranch/>
        </dgm:presLayoutVars>
      </dgm:prSet>
      <dgm:spPr/>
    </dgm:pt>
    <dgm:pt modelId="{039BD01C-6A53-4585-A197-E18B4CCE5C64}" type="pres">
      <dgm:prSet presAssocID="{ABB21121-1D89-4C15-9E5B-8FF211175D9D}" presName="rootComposite1" presStyleCnt="0"/>
      <dgm:spPr/>
    </dgm:pt>
    <dgm:pt modelId="{05D174FA-A1DD-4BCC-AD5F-892CC00EF981}" type="pres">
      <dgm:prSet presAssocID="{ABB21121-1D89-4C15-9E5B-8FF211175D9D}" presName="rootText1" presStyleLbl="node0" presStyleIdx="0" presStyleCnt="1">
        <dgm:presLayoutVars>
          <dgm:chPref val="3"/>
        </dgm:presLayoutVars>
      </dgm:prSet>
      <dgm:spPr/>
    </dgm:pt>
    <dgm:pt modelId="{99149309-D7B6-41F1-B8B1-B7D2C0265481}" type="pres">
      <dgm:prSet presAssocID="{ABB21121-1D89-4C15-9E5B-8FF211175D9D}" presName="rootConnector1" presStyleLbl="node1" presStyleIdx="0" presStyleCnt="0"/>
      <dgm:spPr/>
    </dgm:pt>
    <dgm:pt modelId="{7B191B74-EF38-4669-99DF-4EADC1ADC168}" type="pres">
      <dgm:prSet presAssocID="{ABB21121-1D89-4C15-9E5B-8FF211175D9D}" presName="hierChild2" presStyleCnt="0"/>
      <dgm:spPr/>
    </dgm:pt>
    <dgm:pt modelId="{D5125D20-D105-42D4-9D4C-500C5D046724}" type="pres">
      <dgm:prSet presAssocID="{FE444EA0-E3D9-43EA-8C3F-1FB7EC5BAD2C}" presName="Name35" presStyleLbl="parChTrans1D2" presStyleIdx="0" presStyleCnt="5"/>
      <dgm:spPr/>
    </dgm:pt>
    <dgm:pt modelId="{DDBD9B36-02C6-4469-A1E1-3FD4426D1D84}" type="pres">
      <dgm:prSet presAssocID="{8BE20FAA-850D-413B-8F37-02093C8D5D2B}" presName="hierRoot2" presStyleCnt="0">
        <dgm:presLayoutVars>
          <dgm:hierBranch/>
        </dgm:presLayoutVars>
      </dgm:prSet>
      <dgm:spPr/>
    </dgm:pt>
    <dgm:pt modelId="{207A4B2F-F368-4755-9476-14EF6C5304A8}" type="pres">
      <dgm:prSet presAssocID="{8BE20FAA-850D-413B-8F37-02093C8D5D2B}" presName="rootComposite" presStyleCnt="0"/>
      <dgm:spPr/>
    </dgm:pt>
    <dgm:pt modelId="{6E80DC4A-F6E9-4B1C-8709-9AC1A317AED3}" type="pres">
      <dgm:prSet presAssocID="{8BE20FAA-850D-413B-8F37-02093C8D5D2B}" presName="rootText" presStyleLbl="node2" presStyleIdx="0" presStyleCnt="5">
        <dgm:presLayoutVars>
          <dgm:chPref val="3"/>
        </dgm:presLayoutVars>
      </dgm:prSet>
      <dgm:spPr/>
    </dgm:pt>
    <dgm:pt modelId="{DEE5404D-D2F8-4F40-A04D-32BC2986C177}" type="pres">
      <dgm:prSet presAssocID="{8BE20FAA-850D-413B-8F37-02093C8D5D2B}" presName="rootConnector" presStyleLbl="node2" presStyleIdx="0" presStyleCnt="5"/>
      <dgm:spPr/>
    </dgm:pt>
    <dgm:pt modelId="{C5E54A1E-E6A1-437D-B087-3B0218D8C7A3}" type="pres">
      <dgm:prSet presAssocID="{8BE20FAA-850D-413B-8F37-02093C8D5D2B}" presName="hierChild4" presStyleCnt="0"/>
      <dgm:spPr/>
    </dgm:pt>
    <dgm:pt modelId="{B36169B1-52F4-4586-9854-FC456E6BE47B}" type="pres">
      <dgm:prSet presAssocID="{8BE20FAA-850D-413B-8F37-02093C8D5D2B}" presName="hierChild5" presStyleCnt="0"/>
      <dgm:spPr/>
    </dgm:pt>
    <dgm:pt modelId="{6CAB8E2C-5EE7-4A10-AB93-75B2CD142E61}" type="pres">
      <dgm:prSet presAssocID="{2C84A95E-2D70-475C-A686-4E520E45FAC1}" presName="Name35" presStyleLbl="parChTrans1D2" presStyleIdx="1" presStyleCnt="5"/>
      <dgm:spPr/>
    </dgm:pt>
    <dgm:pt modelId="{1CBE28AD-78B9-400E-9F26-1A91B561E12F}" type="pres">
      <dgm:prSet presAssocID="{1EA99244-DFA1-40F0-A16A-55FCE0733B6E}" presName="hierRoot2" presStyleCnt="0">
        <dgm:presLayoutVars>
          <dgm:hierBranch/>
        </dgm:presLayoutVars>
      </dgm:prSet>
      <dgm:spPr/>
    </dgm:pt>
    <dgm:pt modelId="{9C46F15A-123F-47EC-9F54-A7DAB3DFD7D6}" type="pres">
      <dgm:prSet presAssocID="{1EA99244-DFA1-40F0-A16A-55FCE0733B6E}" presName="rootComposite" presStyleCnt="0"/>
      <dgm:spPr/>
    </dgm:pt>
    <dgm:pt modelId="{2774DBDF-DB11-427C-9F1C-1124AE72ED31}" type="pres">
      <dgm:prSet presAssocID="{1EA99244-DFA1-40F0-A16A-55FCE0733B6E}" presName="rootText" presStyleLbl="node2" presStyleIdx="1" presStyleCnt="5">
        <dgm:presLayoutVars>
          <dgm:chPref val="3"/>
        </dgm:presLayoutVars>
      </dgm:prSet>
      <dgm:spPr/>
    </dgm:pt>
    <dgm:pt modelId="{022C7D3D-7B96-422E-9740-6646469059EF}" type="pres">
      <dgm:prSet presAssocID="{1EA99244-DFA1-40F0-A16A-55FCE0733B6E}" presName="rootConnector" presStyleLbl="node2" presStyleIdx="1" presStyleCnt="5"/>
      <dgm:spPr/>
    </dgm:pt>
    <dgm:pt modelId="{D10B3E9B-B482-43B9-A5D4-1FA25A4BE281}" type="pres">
      <dgm:prSet presAssocID="{1EA99244-DFA1-40F0-A16A-55FCE0733B6E}" presName="hierChild4" presStyleCnt="0"/>
      <dgm:spPr/>
    </dgm:pt>
    <dgm:pt modelId="{FA4000C8-F070-43B2-A212-B5CB47BE3A12}" type="pres">
      <dgm:prSet presAssocID="{1EA99244-DFA1-40F0-A16A-55FCE0733B6E}" presName="hierChild5" presStyleCnt="0"/>
      <dgm:spPr/>
    </dgm:pt>
    <dgm:pt modelId="{0C93C5EA-F029-4514-806D-DB1EAEEC786D}" type="pres">
      <dgm:prSet presAssocID="{E7CC9C9F-C143-439A-B6C9-A26BC87EBA80}" presName="Name35" presStyleLbl="parChTrans1D2" presStyleIdx="2" presStyleCnt="5"/>
      <dgm:spPr/>
    </dgm:pt>
    <dgm:pt modelId="{6A93088C-C162-49FC-9330-7AC57C58E19F}" type="pres">
      <dgm:prSet presAssocID="{6E2509EB-ECBF-418F-A772-7DDB53EE6C37}" presName="hierRoot2" presStyleCnt="0">
        <dgm:presLayoutVars>
          <dgm:hierBranch/>
        </dgm:presLayoutVars>
      </dgm:prSet>
      <dgm:spPr/>
    </dgm:pt>
    <dgm:pt modelId="{23FA45D6-3CB7-45CA-B7CD-9E5449B94BE4}" type="pres">
      <dgm:prSet presAssocID="{6E2509EB-ECBF-418F-A772-7DDB53EE6C37}" presName="rootComposite" presStyleCnt="0"/>
      <dgm:spPr/>
    </dgm:pt>
    <dgm:pt modelId="{D4033C44-F36F-47A4-9265-9B857CA3FE67}" type="pres">
      <dgm:prSet presAssocID="{6E2509EB-ECBF-418F-A772-7DDB53EE6C37}" presName="rootText" presStyleLbl="node2" presStyleIdx="2" presStyleCnt="5">
        <dgm:presLayoutVars>
          <dgm:chPref val="3"/>
        </dgm:presLayoutVars>
      </dgm:prSet>
      <dgm:spPr/>
    </dgm:pt>
    <dgm:pt modelId="{F696B9F2-F2D6-447B-9143-E6B7729C32BA}" type="pres">
      <dgm:prSet presAssocID="{6E2509EB-ECBF-418F-A772-7DDB53EE6C37}" presName="rootConnector" presStyleLbl="node2" presStyleIdx="2" presStyleCnt="5"/>
      <dgm:spPr/>
    </dgm:pt>
    <dgm:pt modelId="{3B510FE2-DCE5-4088-BD83-6E85C08CBBAF}" type="pres">
      <dgm:prSet presAssocID="{6E2509EB-ECBF-418F-A772-7DDB53EE6C37}" presName="hierChild4" presStyleCnt="0"/>
      <dgm:spPr/>
    </dgm:pt>
    <dgm:pt modelId="{05B79521-854C-4571-905D-70F22DDFB4E8}" type="pres">
      <dgm:prSet presAssocID="{6E2509EB-ECBF-418F-A772-7DDB53EE6C37}" presName="hierChild5" presStyleCnt="0"/>
      <dgm:spPr/>
    </dgm:pt>
    <dgm:pt modelId="{BA784FF9-5681-4F88-BEAA-97AD273F4E0E}" type="pres">
      <dgm:prSet presAssocID="{0F0FACCD-D9CA-4988-ABEE-7E677A84D5A7}" presName="Name35" presStyleLbl="parChTrans1D2" presStyleIdx="3" presStyleCnt="5"/>
      <dgm:spPr/>
    </dgm:pt>
    <dgm:pt modelId="{B45E13E4-C3E1-4FD4-AF8D-332B9AC69BAF}" type="pres">
      <dgm:prSet presAssocID="{A2E7F775-4CD2-4B19-8186-A401FD5D838B}" presName="hierRoot2" presStyleCnt="0">
        <dgm:presLayoutVars>
          <dgm:hierBranch/>
        </dgm:presLayoutVars>
      </dgm:prSet>
      <dgm:spPr/>
    </dgm:pt>
    <dgm:pt modelId="{27E80FA0-9C3E-4ACE-872E-82CF527A1F3B}" type="pres">
      <dgm:prSet presAssocID="{A2E7F775-4CD2-4B19-8186-A401FD5D838B}" presName="rootComposite" presStyleCnt="0"/>
      <dgm:spPr/>
    </dgm:pt>
    <dgm:pt modelId="{466ABD24-500D-4B8A-B82B-807BDFC8A01F}" type="pres">
      <dgm:prSet presAssocID="{A2E7F775-4CD2-4B19-8186-A401FD5D838B}" presName="rootText" presStyleLbl="node2" presStyleIdx="3" presStyleCnt="5">
        <dgm:presLayoutVars>
          <dgm:chPref val="3"/>
        </dgm:presLayoutVars>
      </dgm:prSet>
      <dgm:spPr/>
    </dgm:pt>
    <dgm:pt modelId="{7A3012DF-9ECD-4D0C-BEDC-51C7FE092C75}" type="pres">
      <dgm:prSet presAssocID="{A2E7F775-4CD2-4B19-8186-A401FD5D838B}" presName="rootConnector" presStyleLbl="node2" presStyleIdx="3" presStyleCnt="5"/>
      <dgm:spPr/>
    </dgm:pt>
    <dgm:pt modelId="{01BF8F24-8088-45B8-A6FF-10404FF135CC}" type="pres">
      <dgm:prSet presAssocID="{A2E7F775-4CD2-4B19-8186-A401FD5D838B}" presName="hierChild4" presStyleCnt="0"/>
      <dgm:spPr/>
    </dgm:pt>
    <dgm:pt modelId="{AD7B5415-C94A-4A72-8A8C-8B106BC0A391}" type="pres">
      <dgm:prSet presAssocID="{A2E7F775-4CD2-4B19-8186-A401FD5D838B}" presName="hierChild5" presStyleCnt="0"/>
      <dgm:spPr/>
    </dgm:pt>
    <dgm:pt modelId="{A997AC0E-1CE9-44F5-A622-E010B6269A86}" type="pres">
      <dgm:prSet presAssocID="{0CBBEDA2-89C6-4ACF-AAA0-1BD4A5C69E74}" presName="Name35" presStyleLbl="parChTrans1D2" presStyleIdx="4" presStyleCnt="5"/>
      <dgm:spPr/>
    </dgm:pt>
    <dgm:pt modelId="{6729C5FC-97A6-473F-9DF6-A82AB6305A5D}" type="pres">
      <dgm:prSet presAssocID="{396A1316-DDA6-4D75-8824-18ED5728D212}" presName="hierRoot2" presStyleCnt="0">
        <dgm:presLayoutVars>
          <dgm:hierBranch/>
        </dgm:presLayoutVars>
      </dgm:prSet>
      <dgm:spPr/>
    </dgm:pt>
    <dgm:pt modelId="{98598BBF-82E1-47C6-801C-897D42840E5F}" type="pres">
      <dgm:prSet presAssocID="{396A1316-DDA6-4D75-8824-18ED5728D212}" presName="rootComposite" presStyleCnt="0"/>
      <dgm:spPr/>
    </dgm:pt>
    <dgm:pt modelId="{E49B48D3-F346-40C4-8732-EBBF1B033B57}" type="pres">
      <dgm:prSet presAssocID="{396A1316-DDA6-4D75-8824-18ED5728D212}" presName="rootText" presStyleLbl="node2" presStyleIdx="4" presStyleCnt="5">
        <dgm:presLayoutVars>
          <dgm:chPref val="3"/>
        </dgm:presLayoutVars>
      </dgm:prSet>
      <dgm:spPr/>
    </dgm:pt>
    <dgm:pt modelId="{CD208D36-7139-48DA-A30F-DF39E5659713}" type="pres">
      <dgm:prSet presAssocID="{396A1316-DDA6-4D75-8824-18ED5728D212}" presName="rootConnector" presStyleLbl="node2" presStyleIdx="4" presStyleCnt="5"/>
      <dgm:spPr/>
    </dgm:pt>
    <dgm:pt modelId="{1720B45B-791A-46B4-A2F1-87B1BB865435}" type="pres">
      <dgm:prSet presAssocID="{396A1316-DDA6-4D75-8824-18ED5728D212}" presName="hierChild4" presStyleCnt="0"/>
      <dgm:spPr/>
    </dgm:pt>
    <dgm:pt modelId="{07F6A8E4-D849-4A16-ACF4-3BC0229E82CC}" type="pres">
      <dgm:prSet presAssocID="{396A1316-DDA6-4D75-8824-18ED5728D212}" presName="hierChild5" presStyleCnt="0"/>
      <dgm:spPr/>
    </dgm:pt>
    <dgm:pt modelId="{8987B495-742C-4936-BC00-7655E4464978}" type="pres">
      <dgm:prSet presAssocID="{ABB21121-1D89-4C15-9E5B-8FF211175D9D}" presName="hierChild3" presStyleCnt="0"/>
      <dgm:spPr/>
    </dgm:pt>
  </dgm:ptLst>
  <dgm:cxnLst>
    <dgm:cxn modelId="{636E2A94-88B9-4AF9-88C8-81C35A285337}" type="presOf" srcId="{8BE20FAA-850D-413B-8F37-02093C8D5D2B}" destId="{6E80DC4A-F6E9-4B1C-8709-9AC1A317AED3}" srcOrd="0" destOrd="0" presId="urn:microsoft.com/office/officeart/2005/8/layout/orgChart1"/>
    <dgm:cxn modelId="{CDD2C186-18CD-470E-862D-CE466B4C0208}" srcId="{2CBA3FC8-1B82-4A31-9C1B-931CE900DB68}" destId="{ABB21121-1D89-4C15-9E5B-8FF211175D9D}" srcOrd="0" destOrd="0" parTransId="{BBEF46C4-E57A-46B5-8191-D6E0C627F501}" sibTransId="{EA8DA0EE-8982-4AE7-9F2C-1A54983D350F}"/>
    <dgm:cxn modelId="{341EAEDA-5782-441F-8412-D1FE3AD1BFC0}" srcId="{ABB21121-1D89-4C15-9E5B-8FF211175D9D}" destId="{8BE20FAA-850D-413B-8F37-02093C8D5D2B}" srcOrd="0" destOrd="0" parTransId="{FE444EA0-E3D9-43EA-8C3F-1FB7EC5BAD2C}" sibTransId="{A107DA20-BD6A-4B5A-825E-1E758EC87612}"/>
    <dgm:cxn modelId="{E0B606D0-9469-4594-8FCB-8167C1F9FAE4}" srcId="{ABB21121-1D89-4C15-9E5B-8FF211175D9D}" destId="{1EA99244-DFA1-40F0-A16A-55FCE0733B6E}" srcOrd="1" destOrd="0" parTransId="{2C84A95E-2D70-475C-A686-4E520E45FAC1}" sibTransId="{180D5074-EFD3-4227-B238-F72213FBA130}"/>
    <dgm:cxn modelId="{E73755C2-6219-4190-9FBF-1173F309B762}" type="presOf" srcId="{A2E7F775-4CD2-4B19-8186-A401FD5D838B}" destId="{466ABD24-500D-4B8A-B82B-807BDFC8A01F}" srcOrd="0" destOrd="0" presId="urn:microsoft.com/office/officeart/2005/8/layout/orgChart1"/>
    <dgm:cxn modelId="{37B2859F-E895-4F2D-8A16-9B8190956CE6}" type="presOf" srcId="{6E2509EB-ECBF-418F-A772-7DDB53EE6C37}" destId="{F696B9F2-F2D6-447B-9143-E6B7729C32BA}" srcOrd="1" destOrd="0" presId="urn:microsoft.com/office/officeart/2005/8/layout/orgChart1"/>
    <dgm:cxn modelId="{F76C4BFE-ED83-4E42-864B-58371F8E0ED5}" srcId="{ABB21121-1D89-4C15-9E5B-8FF211175D9D}" destId="{396A1316-DDA6-4D75-8824-18ED5728D212}" srcOrd="4" destOrd="0" parTransId="{0CBBEDA2-89C6-4ACF-AAA0-1BD4A5C69E74}" sibTransId="{083AE338-5337-4E27-9363-316B12C39D5A}"/>
    <dgm:cxn modelId="{2B4E0A84-CEA4-45B7-9A2B-883D5DD88E46}" type="presOf" srcId="{0CBBEDA2-89C6-4ACF-AAA0-1BD4A5C69E74}" destId="{A997AC0E-1CE9-44F5-A622-E010B6269A86}" srcOrd="0" destOrd="0" presId="urn:microsoft.com/office/officeart/2005/8/layout/orgChart1"/>
    <dgm:cxn modelId="{C9BCE262-474D-44F6-99BC-A5B0EFFCFF74}" type="presOf" srcId="{0F0FACCD-D9CA-4988-ABEE-7E677A84D5A7}" destId="{BA784FF9-5681-4F88-BEAA-97AD273F4E0E}" srcOrd="0" destOrd="0" presId="urn:microsoft.com/office/officeart/2005/8/layout/orgChart1"/>
    <dgm:cxn modelId="{CAB4D463-1AB6-4A9A-AB04-21C2F39EEB6F}" type="presOf" srcId="{396A1316-DDA6-4D75-8824-18ED5728D212}" destId="{E49B48D3-F346-40C4-8732-EBBF1B033B57}" srcOrd="0" destOrd="0" presId="urn:microsoft.com/office/officeart/2005/8/layout/orgChart1"/>
    <dgm:cxn modelId="{CE20F5AE-68E6-4C39-BBBD-E336E8642BDF}" type="presOf" srcId="{A2E7F775-4CD2-4B19-8186-A401FD5D838B}" destId="{7A3012DF-9ECD-4D0C-BEDC-51C7FE092C75}" srcOrd="1" destOrd="0" presId="urn:microsoft.com/office/officeart/2005/8/layout/orgChart1"/>
    <dgm:cxn modelId="{F1EC694E-A031-4619-A3DE-12B0447A5FB0}" type="presOf" srcId="{1EA99244-DFA1-40F0-A16A-55FCE0733B6E}" destId="{2774DBDF-DB11-427C-9F1C-1124AE72ED31}" srcOrd="0" destOrd="0" presId="urn:microsoft.com/office/officeart/2005/8/layout/orgChart1"/>
    <dgm:cxn modelId="{71B7D75B-D569-41F8-8AFF-581CF73E7D1D}" type="presOf" srcId="{6E2509EB-ECBF-418F-A772-7DDB53EE6C37}" destId="{D4033C44-F36F-47A4-9265-9B857CA3FE67}" srcOrd="0" destOrd="0" presId="urn:microsoft.com/office/officeart/2005/8/layout/orgChart1"/>
    <dgm:cxn modelId="{57C95452-AC5A-40BD-8FA5-B9098AC627C7}" type="presOf" srcId="{2CBA3FC8-1B82-4A31-9C1B-931CE900DB68}" destId="{BF2FFEF3-4D05-4AD8-9524-62EDD2ECB21A}" srcOrd="0" destOrd="0" presId="urn:microsoft.com/office/officeart/2005/8/layout/orgChart1"/>
    <dgm:cxn modelId="{2164B303-C699-4F27-A989-613A54515518}" srcId="{ABB21121-1D89-4C15-9E5B-8FF211175D9D}" destId="{A2E7F775-4CD2-4B19-8186-A401FD5D838B}" srcOrd="3" destOrd="0" parTransId="{0F0FACCD-D9CA-4988-ABEE-7E677A84D5A7}" sibTransId="{9ADAC0AC-C3A4-46EC-955D-8BB6335A9427}"/>
    <dgm:cxn modelId="{C0137C89-AC64-43CD-AE18-CB4F24F3D524}" type="presOf" srcId="{396A1316-DDA6-4D75-8824-18ED5728D212}" destId="{CD208D36-7139-48DA-A30F-DF39E5659713}" srcOrd="1" destOrd="0" presId="urn:microsoft.com/office/officeart/2005/8/layout/orgChart1"/>
    <dgm:cxn modelId="{ADBBCD16-6290-4E79-B97E-5C1EDD5D027D}" type="presOf" srcId="{ABB21121-1D89-4C15-9E5B-8FF211175D9D}" destId="{05D174FA-A1DD-4BCC-AD5F-892CC00EF981}" srcOrd="0" destOrd="0" presId="urn:microsoft.com/office/officeart/2005/8/layout/orgChart1"/>
    <dgm:cxn modelId="{CBD99FF1-BCF9-441B-8F74-BC7BBD593507}" type="presOf" srcId="{2C84A95E-2D70-475C-A686-4E520E45FAC1}" destId="{6CAB8E2C-5EE7-4A10-AB93-75B2CD142E61}" srcOrd="0" destOrd="0" presId="urn:microsoft.com/office/officeart/2005/8/layout/orgChart1"/>
    <dgm:cxn modelId="{0EF0E906-B789-4298-A1F9-679AF993427A}" type="presOf" srcId="{1EA99244-DFA1-40F0-A16A-55FCE0733B6E}" destId="{022C7D3D-7B96-422E-9740-6646469059EF}" srcOrd="1" destOrd="0" presId="urn:microsoft.com/office/officeart/2005/8/layout/orgChart1"/>
    <dgm:cxn modelId="{694AE0E6-FD65-46E9-8335-DDDC2C89E66F}" type="presOf" srcId="{ABB21121-1D89-4C15-9E5B-8FF211175D9D}" destId="{99149309-D7B6-41F1-B8B1-B7D2C0265481}" srcOrd="1" destOrd="0" presId="urn:microsoft.com/office/officeart/2005/8/layout/orgChart1"/>
    <dgm:cxn modelId="{76DDF3CF-6F4F-43FB-87B1-986AD9AB78DA}" srcId="{ABB21121-1D89-4C15-9E5B-8FF211175D9D}" destId="{6E2509EB-ECBF-418F-A772-7DDB53EE6C37}" srcOrd="2" destOrd="0" parTransId="{E7CC9C9F-C143-439A-B6C9-A26BC87EBA80}" sibTransId="{617990F4-72FB-4E90-99F1-885978C39D2B}"/>
    <dgm:cxn modelId="{1D46A822-37C9-47BC-BA0D-F12B21762725}" type="presOf" srcId="{8BE20FAA-850D-413B-8F37-02093C8D5D2B}" destId="{DEE5404D-D2F8-4F40-A04D-32BC2986C177}" srcOrd="1" destOrd="0" presId="urn:microsoft.com/office/officeart/2005/8/layout/orgChart1"/>
    <dgm:cxn modelId="{DADA76DF-4BD6-49FE-B54F-1C8011D1DFD3}" type="presOf" srcId="{FE444EA0-E3D9-43EA-8C3F-1FB7EC5BAD2C}" destId="{D5125D20-D105-42D4-9D4C-500C5D046724}" srcOrd="0" destOrd="0" presId="urn:microsoft.com/office/officeart/2005/8/layout/orgChart1"/>
    <dgm:cxn modelId="{432E175E-CD50-4313-A0E1-33A3A32A1035}" type="presOf" srcId="{E7CC9C9F-C143-439A-B6C9-A26BC87EBA80}" destId="{0C93C5EA-F029-4514-806D-DB1EAEEC786D}" srcOrd="0" destOrd="0" presId="urn:microsoft.com/office/officeart/2005/8/layout/orgChart1"/>
    <dgm:cxn modelId="{28B7A387-AAB6-4B86-B123-004E8AE2E7BA}" type="presParOf" srcId="{BF2FFEF3-4D05-4AD8-9524-62EDD2ECB21A}" destId="{4430BA2C-5829-4478-A68D-9D7293F90480}" srcOrd="0" destOrd="0" presId="urn:microsoft.com/office/officeart/2005/8/layout/orgChart1"/>
    <dgm:cxn modelId="{194D2242-A659-4CF6-86A3-BD0C411153E7}" type="presParOf" srcId="{4430BA2C-5829-4478-A68D-9D7293F90480}" destId="{039BD01C-6A53-4585-A197-E18B4CCE5C64}" srcOrd="0" destOrd="0" presId="urn:microsoft.com/office/officeart/2005/8/layout/orgChart1"/>
    <dgm:cxn modelId="{263FFF14-7D69-49C5-B6B7-7C8DB7B9EDFE}" type="presParOf" srcId="{039BD01C-6A53-4585-A197-E18B4CCE5C64}" destId="{05D174FA-A1DD-4BCC-AD5F-892CC00EF981}" srcOrd="0" destOrd="0" presId="urn:microsoft.com/office/officeart/2005/8/layout/orgChart1"/>
    <dgm:cxn modelId="{77D4BC76-DB08-4357-854F-9D814DD5E08D}" type="presParOf" srcId="{039BD01C-6A53-4585-A197-E18B4CCE5C64}" destId="{99149309-D7B6-41F1-B8B1-B7D2C0265481}" srcOrd="1" destOrd="0" presId="urn:microsoft.com/office/officeart/2005/8/layout/orgChart1"/>
    <dgm:cxn modelId="{7495AF94-2201-4F8A-8032-4C2B480F098A}" type="presParOf" srcId="{4430BA2C-5829-4478-A68D-9D7293F90480}" destId="{7B191B74-EF38-4669-99DF-4EADC1ADC168}" srcOrd="1" destOrd="0" presId="urn:microsoft.com/office/officeart/2005/8/layout/orgChart1"/>
    <dgm:cxn modelId="{C1EF7461-F5B7-40EB-9F03-B3E162CEE30A}" type="presParOf" srcId="{7B191B74-EF38-4669-99DF-4EADC1ADC168}" destId="{D5125D20-D105-42D4-9D4C-500C5D046724}" srcOrd="0" destOrd="0" presId="urn:microsoft.com/office/officeart/2005/8/layout/orgChart1"/>
    <dgm:cxn modelId="{2D8390EE-DD5E-4207-B3F6-01029D715AC7}" type="presParOf" srcId="{7B191B74-EF38-4669-99DF-4EADC1ADC168}" destId="{DDBD9B36-02C6-4469-A1E1-3FD4426D1D84}" srcOrd="1" destOrd="0" presId="urn:microsoft.com/office/officeart/2005/8/layout/orgChart1"/>
    <dgm:cxn modelId="{E99564D1-316D-4465-A650-5D875DB2D19A}" type="presParOf" srcId="{DDBD9B36-02C6-4469-A1E1-3FD4426D1D84}" destId="{207A4B2F-F368-4755-9476-14EF6C5304A8}" srcOrd="0" destOrd="0" presId="urn:microsoft.com/office/officeart/2005/8/layout/orgChart1"/>
    <dgm:cxn modelId="{6A22CD41-DE42-41EF-B9CE-586E9B2EFFE6}" type="presParOf" srcId="{207A4B2F-F368-4755-9476-14EF6C5304A8}" destId="{6E80DC4A-F6E9-4B1C-8709-9AC1A317AED3}" srcOrd="0" destOrd="0" presId="urn:microsoft.com/office/officeart/2005/8/layout/orgChart1"/>
    <dgm:cxn modelId="{48EB7957-1E2B-4798-94A7-7055CF1C96BE}" type="presParOf" srcId="{207A4B2F-F368-4755-9476-14EF6C5304A8}" destId="{DEE5404D-D2F8-4F40-A04D-32BC2986C177}" srcOrd="1" destOrd="0" presId="urn:microsoft.com/office/officeart/2005/8/layout/orgChart1"/>
    <dgm:cxn modelId="{BCF009D6-2468-4AD8-A701-E632BCA69213}" type="presParOf" srcId="{DDBD9B36-02C6-4469-A1E1-3FD4426D1D84}" destId="{C5E54A1E-E6A1-437D-B087-3B0218D8C7A3}" srcOrd="1" destOrd="0" presId="urn:microsoft.com/office/officeart/2005/8/layout/orgChart1"/>
    <dgm:cxn modelId="{91938E21-E3DD-47DF-9DDE-68C1AC5A5F1E}" type="presParOf" srcId="{DDBD9B36-02C6-4469-A1E1-3FD4426D1D84}" destId="{B36169B1-52F4-4586-9854-FC456E6BE47B}" srcOrd="2" destOrd="0" presId="urn:microsoft.com/office/officeart/2005/8/layout/orgChart1"/>
    <dgm:cxn modelId="{7814656B-7B3E-4D01-BB6E-0DFB228E7D7C}" type="presParOf" srcId="{7B191B74-EF38-4669-99DF-4EADC1ADC168}" destId="{6CAB8E2C-5EE7-4A10-AB93-75B2CD142E61}" srcOrd="2" destOrd="0" presId="urn:microsoft.com/office/officeart/2005/8/layout/orgChart1"/>
    <dgm:cxn modelId="{9D417D0F-1349-4AC3-B9D7-5C7CC2514350}" type="presParOf" srcId="{7B191B74-EF38-4669-99DF-4EADC1ADC168}" destId="{1CBE28AD-78B9-400E-9F26-1A91B561E12F}" srcOrd="3" destOrd="0" presId="urn:microsoft.com/office/officeart/2005/8/layout/orgChart1"/>
    <dgm:cxn modelId="{89CD2DA2-9B4E-4D1A-BCFB-C862732A09BC}" type="presParOf" srcId="{1CBE28AD-78B9-400E-9F26-1A91B561E12F}" destId="{9C46F15A-123F-47EC-9F54-A7DAB3DFD7D6}" srcOrd="0" destOrd="0" presId="urn:microsoft.com/office/officeart/2005/8/layout/orgChart1"/>
    <dgm:cxn modelId="{11D15C34-2A8D-4F54-909C-A4D84C34B7A3}" type="presParOf" srcId="{9C46F15A-123F-47EC-9F54-A7DAB3DFD7D6}" destId="{2774DBDF-DB11-427C-9F1C-1124AE72ED31}" srcOrd="0" destOrd="0" presId="urn:microsoft.com/office/officeart/2005/8/layout/orgChart1"/>
    <dgm:cxn modelId="{F691B433-1E03-4F7D-937E-EA2AB8F64B45}" type="presParOf" srcId="{9C46F15A-123F-47EC-9F54-A7DAB3DFD7D6}" destId="{022C7D3D-7B96-422E-9740-6646469059EF}" srcOrd="1" destOrd="0" presId="urn:microsoft.com/office/officeart/2005/8/layout/orgChart1"/>
    <dgm:cxn modelId="{95F8114F-4D70-42E1-8978-FAE149C8F968}" type="presParOf" srcId="{1CBE28AD-78B9-400E-9F26-1A91B561E12F}" destId="{D10B3E9B-B482-43B9-A5D4-1FA25A4BE281}" srcOrd="1" destOrd="0" presId="urn:microsoft.com/office/officeart/2005/8/layout/orgChart1"/>
    <dgm:cxn modelId="{F28399A6-D987-45EE-9645-07220A1EEFBD}" type="presParOf" srcId="{1CBE28AD-78B9-400E-9F26-1A91B561E12F}" destId="{FA4000C8-F070-43B2-A212-B5CB47BE3A12}" srcOrd="2" destOrd="0" presId="urn:microsoft.com/office/officeart/2005/8/layout/orgChart1"/>
    <dgm:cxn modelId="{27E8C7EA-2717-4EC1-9A21-852895E58621}" type="presParOf" srcId="{7B191B74-EF38-4669-99DF-4EADC1ADC168}" destId="{0C93C5EA-F029-4514-806D-DB1EAEEC786D}" srcOrd="4" destOrd="0" presId="urn:microsoft.com/office/officeart/2005/8/layout/orgChart1"/>
    <dgm:cxn modelId="{F1AF0C98-2592-4A95-B76E-8DB25864BCE2}" type="presParOf" srcId="{7B191B74-EF38-4669-99DF-4EADC1ADC168}" destId="{6A93088C-C162-49FC-9330-7AC57C58E19F}" srcOrd="5" destOrd="0" presId="urn:microsoft.com/office/officeart/2005/8/layout/orgChart1"/>
    <dgm:cxn modelId="{D6AB0DF5-4877-4562-9B10-2FFA52A28B00}" type="presParOf" srcId="{6A93088C-C162-49FC-9330-7AC57C58E19F}" destId="{23FA45D6-3CB7-45CA-B7CD-9E5449B94BE4}" srcOrd="0" destOrd="0" presId="urn:microsoft.com/office/officeart/2005/8/layout/orgChart1"/>
    <dgm:cxn modelId="{F3A35C03-EB44-42F6-AFA0-223FB9099A92}" type="presParOf" srcId="{23FA45D6-3CB7-45CA-B7CD-9E5449B94BE4}" destId="{D4033C44-F36F-47A4-9265-9B857CA3FE67}" srcOrd="0" destOrd="0" presId="urn:microsoft.com/office/officeart/2005/8/layout/orgChart1"/>
    <dgm:cxn modelId="{1A602034-74A7-4235-91CE-26F58DB40A14}" type="presParOf" srcId="{23FA45D6-3CB7-45CA-B7CD-9E5449B94BE4}" destId="{F696B9F2-F2D6-447B-9143-E6B7729C32BA}" srcOrd="1" destOrd="0" presId="urn:microsoft.com/office/officeart/2005/8/layout/orgChart1"/>
    <dgm:cxn modelId="{2AEE2FCB-5A3C-4DC5-9F4B-4451CD523998}" type="presParOf" srcId="{6A93088C-C162-49FC-9330-7AC57C58E19F}" destId="{3B510FE2-DCE5-4088-BD83-6E85C08CBBAF}" srcOrd="1" destOrd="0" presId="urn:microsoft.com/office/officeart/2005/8/layout/orgChart1"/>
    <dgm:cxn modelId="{8C7D29D7-5CD1-4972-B773-9E953BE5C6A9}" type="presParOf" srcId="{6A93088C-C162-49FC-9330-7AC57C58E19F}" destId="{05B79521-854C-4571-905D-70F22DDFB4E8}" srcOrd="2" destOrd="0" presId="urn:microsoft.com/office/officeart/2005/8/layout/orgChart1"/>
    <dgm:cxn modelId="{0137B91E-0D44-4247-A7FB-B17697F9535B}" type="presParOf" srcId="{7B191B74-EF38-4669-99DF-4EADC1ADC168}" destId="{BA784FF9-5681-4F88-BEAA-97AD273F4E0E}" srcOrd="6" destOrd="0" presId="urn:microsoft.com/office/officeart/2005/8/layout/orgChart1"/>
    <dgm:cxn modelId="{7F9C8B92-48A8-4FFC-A08F-5C85485F0DAB}" type="presParOf" srcId="{7B191B74-EF38-4669-99DF-4EADC1ADC168}" destId="{B45E13E4-C3E1-4FD4-AF8D-332B9AC69BAF}" srcOrd="7" destOrd="0" presId="urn:microsoft.com/office/officeart/2005/8/layout/orgChart1"/>
    <dgm:cxn modelId="{72679689-A425-42D9-8086-CB828B21CE1A}" type="presParOf" srcId="{B45E13E4-C3E1-4FD4-AF8D-332B9AC69BAF}" destId="{27E80FA0-9C3E-4ACE-872E-82CF527A1F3B}" srcOrd="0" destOrd="0" presId="urn:microsoft.com/office/officeart/2005/8/layout/orgChart1"/>
    <dgm:cxn modelId="{D1C56702-F8E1-4D9C-83B2-1FAE205ABAD1}" type="presParOf" srcId="{27E80FA0-9C3E-4ACE-872E-82CF527A1F3B}" destId="{466ABD24-500D-4B8A-B82B-807BDFC8A01F}" srcOrd="0" destOrd="0" presId="urn:microsoft.com/office/officeart/2005/8/layout/orgChart1"/>
    <dgm:cxn modelId="{EB0C7D7C-7A63-4EE0-ACEC-49C4A2FD8543}" type="presParOf" srcId="{27E80FA0-9C3E-4ACE-872E-82CF527A1F3B}" destId="{7A3012DF-9ECD-4D0C-BEDC-51C7FE092C75}" srcOrd="1" destOrd="0" presId="urn:microsoft.com/office/officeart/2005/8/layout/orgChart1"/>
    <dgm:cxn modelId="{1F3C9E7C-CA62-41FE-AED3-2B52D424F409}" type="presParOf" srcId="{B45E13E4-C3E1-4FD4-AF8D-332B9AC69BAF}" destId="{01BF8F24-8088-45B8-A6FF-10404FF135CC}" srcOrd="1" destOrd="0" presId="urn:microsoft.com/office/officeart/2005/8/layout/orgChart1"/>
    <dgm:cxn modelId="{728D79FE-F176-4237-9645-0F04AC0DD918}" type="presParOf" srcId="{B45E13E4-C3E1-4FD4-AF8D-332B9AC69BAF}" destId="{AD7B5415-C94A-4A72-8A8C-8B106BC0A391}" srcOrd="2" destOrd="0" presId="urn:microsoft.com/office/officeart/2005/8/layout/orgChart1"/>
    <dgm:cxn modelId="{AC82E515-1E44-4524-A27A-69E66B13946F}" type="presParOf" srcId="{7B191B74-EF38-4669-99DF-4EADC1ADC168}" destId="{A997AC0E-1CE9-44F5-A622-E010B6269A86}" srcOrd="8" destOrd="0" presId="urn:microsoft.com/office/officeart/2005/8/layout/orgChart1"/>
    <dgm:cxn modelId="{14FCE386-0C82-47BA-9B50-ADC63FD1386A}" type="presParOf" srcId="{7B191B74-EF38-4669-99DF-4EADC1ADC168}" destId="{6729C5FC-97A6-473F-9DF6-A82AB6305A5D}" srcOrd="9" destOrd="0" presId="urn:microsoft.com/office/officeart/2005/8/layout/orgChart1"/>
    <dgm:cxn modelId="{B150691E-3A35-4309-918E-3909AD4261D2}" type="presParOf" srcId="{6729C5FC-97A6-473F-9DF6-A82AB6305A5D}" destId="{98598BBF-82E1-47C6-801C-897D42840E5F}" srcOrd="0" destOrd="0" presId="urn:microsoft.com/office/officeart/2005/8/layout/orgChart1"/>
    <dgm:cxn modelId="{A815356D-DCAF-4426-B99E-987E41C6DE95}" type="presParOf" srcId="{98598BBF-82E1-47C6-801C-897D42840E5F}" destId="{E49B48D3-F346-40C4-8732-EBBF1B033B57}" srcOrd="0" destOrd="0" presId="urn:microsoft.com/office/officeart/2005/8/layout/orgChart1"/>
    <dgm:cxn modelId="{20787A61-98A4-432F-A586-C0FB919673A1}" type="presParOf" srcId="{98598BBF-82E1-47C6-801C-897D42840E5F}" destId="{CD208D36-7139-48DA-A30F-DF39E5659713}" srcOrd="1" destOrd="0" presId="urn:microsoft.com/office/officeart/2005/8/layout/orgChart1"/>
    <dgm:cxn modelId="{8D8D2BE2-BCE9-44E3-A516-E4E33542B112}" type="presParOf" srcId="{6729C5FC-97A6-473F-9DF6-A82AB6305A5D}" destId="{1720B45B-791A-46B4-A2F1-87B1BB865435}" srcOrd="1" destOrd="0" presId="urn:microsoft.com/office/officeart/2005/8/layout/orgChart1"/>
    <dgm:cxn modelId="{273A1077-F92C-4B60-BB66-0612FD25F05C}" type="presParOf" srcId="{6729C5FC-97A6-473F-9DF6-A82AB6305A5D}" destId="{07F6A8E4-D849-4A16-ACF4-3BC0229E82CC}" srcOrd="2" destOrd="0" presId="urn:microsoft.com/office/officeart/2005/8/layout/orgChart1"/>
    <dgm:cxn modelId="{2F61FCAB-D7AB-4A2A-8C96-9EA287363310}" type="presParOf" srcId="{4430BA2C-5829-4478-A68D-9D7293F90480}" destId="{8987B495-742C-4936-BC00-7655E44649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D2F384-0AD9-4B4F-AAFC-AC603B6A01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5557083-9919-4D99-B24A-46D7149C48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Двустворчатые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моллюски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/>
              </a:outerShdw>
            </a:effectLst>
            <a:latin typeface="Arial" panose="020B0604020202020204" pitchFamily="34" charset="0"/>
          </a:endParaRPr>
        </a:p>
      </dgm:t>
    </dgm:pt>
    <dgm:pt modelId="{1363D89D-DB87-4805-98F5-59A82FFB7349}" type="parTrans" cxnId="{4E7430BF-5D70-4150-9635-56D8F06F084F}">
      <dgm:prSet/>
      <dgm:spPr/>
    </dgm:pt>
    <dgm:pt modelId="{06DA6AC8-8430-4BC4-995D-E14F4BF5B3E8}" type="sibTrans" cxnId="{4E7430BF-5D70-4150-9635-56D8F06F084F}">
      <dgm:prSet/>
      <dgm:spPr/>
    </dgm:pt>
    <dgm:pt modelId="{E53D94EA-2055-4872-9C0C-2629527534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Arial" panose="020B0604020202020204" pitchFamily="34" charset="0"/>
            </a:rPr>
            <a:t>УСТРИЦЫ 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Arial" panose="020B0604020202020204" pitchFamily="34" charset="0"/>
          </a:endParaRPr>
        </a:p>
      </dgm:t>
    </dgm:pt>
    <dgm:pt modelId="{067047F2-294F-4B04-96BD-07898D1BA013}" type="parTrans" cxnId="{C476CA49-C8A0-4A35-AEEA-102247420341}">
      <dgm:prSet/>
      <dgm:spPr/>
    </dgm:pt>
    <dgm:pt modelId="{9CBF36A9-AD01-49F1-B155-E14EA146D066}" type="sibTrans" cxnId="{C476CA49-C8A0-4A35-AEEA-102247420341}">
      <dgm:prSet/>
      <dgm:spPr/>
    </dgm:pt>
    <dgm:pt modelId="{02E32B64-5273-4910-82A8-FB1D7832256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Arial" panose="020B0604020202020204" pitchFamily="34" charset="0"/>
            </a:rPr>
            <a:t>МИДИИ 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Arial" panose="020B0604020202020204" pitchFamily="34" charset="0"/>
          </a:endParaRPr>
        </a:p>
      </dgm:t>
    </dgm:pt>
    <dgm:pt modelId="{FC59EBF3-374B-4EB6-8DDB-0D3C943236F2}" type="parTrans" cxnId="{613BA68E-B00D-4DA8-B0D8-99CF7C559B3D}">
      <dgm:prSet/>
      <dgm:spPr/>
    </dgm:pt>
    <dgm:pt modelId="{AA187C07-1676-48E4-8521-B8D548E1D061}" type="sibTrans" cxnId="{613BA68E-B00D-4DA8-B0D8-99CF7C559B3D}">
      <dgm:prSet/>
      <dgm:spPr/>
    </dgm:pt>
    <dgm:pt modelId="{90FA5924-7783-4E40-83AF-ED01938650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Arial" panose="020B0604020202020204" pitchFamily="34" charset="0"/>
            </a:rPr>
            <a:t>МОРСКИЕ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Arial" panose="020B0604020202020204" pitchFamily="34" charset="0"/>
            </a:rPr>
            <a:t>ГРЕБЕШКИ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Arial" panose="020B0604020202020204" pitchFamily="34" charset="0"/>
          </a:endParaRPr>
        </a:p>
      </dgm:t>
    </dgm:pt>
    <dgm:pt modelId="{9436CDED-93D4-40D9-B699-50B40D85F4BC}" type="parTrans" cxnId="{AA50D91E-1A9A-4ECA-8F6F-B55D29267AE1}">
      <dgm:prSet/>
      <dgm:spPr/>
    </dgm:pt>
    <dgm:pt modelId="{5F695DFB-7FB7-436E-BCAA-BF027168135F}" type="sibTrans" cxnId="{AA50D91E-1A9A-4ECA-8F6F-B55D29267AE1}">
      <dgm:prSet/>
      <dgm:spPr/>
    </dgm:pt>
    <dgm:pt modelId="{BD8C697A-AEC2-4B23-875E-8D4B1FD3FA82}" type="pres">
      <dgm:prSet presAssocID="{16D2F384-0AD9-4B4F-AAFC-AC603B6A01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B12E016-B740-45E3-A800-812A7728A66B}" type="pres">
      <dgm:prSet presAssocID="{E5557083-9919-4D99-B24A-46D7149C4892}" presName="hierRoot1" presStyleCnt="0">
        <dgm:presLayoutVars>
          <dgm:hierBranch/>
        </dgm:presLayoutVars>
      </dgm:prSet>
      <dgm:spPr/>
    </dgm:pt>
    <dgm:pt modelId="{7EF08D5F-8DCE-4EC4-9E67-1E4B3AA26F5F}" type="pres">
      <dgm:prSet presAssocID="{E5557083-9919-4D99-B24A-46D7149C4892}" presName="rootComposite1" presStyleCnt="0"/>
      <dgm:spPr/>
    </dgm:pt>
    <dgm:pt modelId="{9B0FCF44-BCA8-47BB-888A-96FC784614BE}" type="pres">
      <dgm:prSet presAssocID="{E5557083-9919-4D99-B24A-46D7149C4892}" presName="rootText1" presStyleLbl="node0" presStyleIdx="0" presStyleCnt="1">
        <dgm:presLayoutVars>
          <dgm:chPref val="3"/>
        </dgm:presLayoutVars>
      </dgm:prSet>
      <dgm:spPr/>
    </dgm:pt>
    <dgm:pt modelId="{1313BDB9-B0EF-4EE2-A0BB-A04630CCB57A}" type="pres">
      <dgm:prSet presAssocID="{E5557083-9919-4D99-B24A-46D7149C4892}" presName="rootConnector1" presStyleLbl="node1" presStyleIdx="0" presStyleCnt="0"/>
      <dgm:spPr/>
    </dgm:pt>
    <dgm:pt modelId="{81277BBB-5D81-4BDA-A29D-5F55966493A8}" type="pres">
      <dgm:prSet presAssocID="{E5557083-9919-4D99-B24A-46D7149C4892}" presName="hierChild2" presStyleCnt="0"/>
      <dgm:spPr/>
    </dgm:pt>
    <dgm:pt modelId="{C36C5401-3373-4842-9806-CE0678C2CC49}" type="pres">
      <dgm:prSet presAssocID="{067047F2-294F-4B04-96BD-07898D1BA013}" presName="Name35" presStyleLbl="parChTrans1D2" presStyleIdx="0" presStyleCnt="3"/>
      <dgm:spPr/>
    </dgm:pt>
    <dgm:pt modelId="{096AB3B5-90C2-4B78-87F6-92D3669C7EFB}" type="pres">
      <dgm:prSet presAssocID="{E53D94EA-2055-4872-9C0C-26295275347D}" presName="hierRoot2" presStyleCnt="0">
        <dgm:presLayoutVars>
          <dgm:hierBranch/>
        </dgm:presLayoutVars>
      </dgm:prSet>
      <dgm:spPr/>
    </dgm:pt>
    <dgm:pt modelId="{7DCCE704-3AF9-4F3D-BB07-5E54A2A335EF}" type="pres">
      <dgm:prSet presAssocID="{E53D94EA-2055-4872-9C0C-26295275347D}" presName="rootComposite" presStyleCnt="0"/>
      <dgm:spPr/>
    </dgm:pt>
    <dgm:pt modelId="{B09D7A01-9DB1-4857-A186-7C5CF90A8961}" type="pres">
      <dgm:prSet presAssocID="{E53D94EA-2055-4872-9C0C-26295275347D}" presName="rootText" presStyleLbl="node2" presStyleIdx="0" presStyleCnt="3">
        <dgm:presLayoutVars>
          <dgm:chPref val="3"/>
        </dgm:presLayoutVars>
      </dgm:prSet>
      <dgm:spPr/>
    </dgm:pt>
    <dgm:pt modelId="{1C4210D8-F249-4CD8-809F-EA63DEF3D7C1}" type="pres">
      <dgm:prSet presAssocID="{E53D94EA-2055-4872-9C0C-26295275347D}" presName="rootConnector" presStyleLbl="node2" presStyleIdx="0" presStyleCnt="3"/>
      <dgm:spPr/>
    </dgm:pt>
    <dgm:pt modelId="{08E6B64F-AD87-4A68-BD0B-DD00B70C731C}" type="pres">
      <dgm:prSet presAssocID="{E53D94EA-2055-4872-9C0C-26295275347D}" presName="hierChild4" presStyleCnt="0"/>
      <dgm:spPr/>
    </dgm:pt>
    <dgm:pt modelId="{29D018AF-783C-4EB9-AD2C-19763951B491}" type="pres">
      <dgm:prSet presAssocID="{E53D94EA-2055-4872-9C0C-26295275347D}" presName="hierChild5" presStyleCnt="0"/>
      <dgm:spPr/>
    </dgm:pt>
    <dgm:pt modelId="{0614C127-98A9-40C0-BC6C-8A3FB25AE813}" type="pres">
      <dgm:prSet presAssocID="{FC59EBF3-374B-4EB6-8DDB-0D3C943236F2}" presName="Name35" presStyleLbl="parChTrans1D2" presStyleIdx="1" presStyleCnt="3"/>
      <dgm:spPr/>
    </dgm:pt>
    <dgm:pt modelId="{C2E47D8D-F026-4CCB-A670-8E579648B05A}" type="pres">
      <dgm:prSet presAssocID="{02E32B64-5273-4910-82A8-FB1D7832256D}" presName="hierRoot2" presStyleCnt="0">
        <dgm:presLayoutVars>
          <dgm:hierBranch/>
        </dgm:presLayoutVars>
      </dgm:prSet>
      <dgm:spPr/>
    </dgm:pt>
    <dgm:pt modelId="{25A29C53-BEF2-4904-83CA-D5A7B1E05BC6}" type="pres">
      <dgm:prSet presAssocID="{02E32B64-5273-4910-82A8-FB1D7832256D}" presName="rootComposite" presStyleCnt="0"/>
      <dgm:spPr/>
    </dgm:pt>
    <dgm:pt modelId="{5D854975-AE2E-4741-92D8-A2D89A98EF22}" type="pres">
      <dgm:prSet presAssocID="{02E32B64-5273-4910-82A8-FB1D7832256D}" presName="rootText" presStyleLbl="node2" presStyleIdx="1" presStyleCnt="3">
        <dgm:presLayoutVars>
          <dgm:chPref val="3"/>
        </dgm:presLayoutVars>
      </dgm:prSet>
      <dgm:spPr/>
    </dgm:pt>
    <dgm:pt modelId="{B6E50179-FD2D-425C-B188-25915871DE87}" type="pres">
      <dgm:prSet presAssocID="{02E32B64-5273-4910-82A8-FB1D7832256D}" presName="rootConnector" presStyleLbl="node2" presStyleIdx="1" presStyleCnt="3"/>
      <dgm:spPr/>
    </dgm:pt>
    <dgm:pt modelId="{FD4C0426-4ED1-4040-9879-8D96C18BCF05}" type="pres">
      <dgm:prSet presAssocID="{02E32B64-5273-4910-82A8-FB1D7832256D}" presName="hierChild4" presStyleCnt="0"/>
      <dgm:spPr/>
    </dgm:pt>
    <dgm:pt modelId="{637133F5-BC77-4996-B3B5-82AC3450CD18}" type="pres">
      <dgm:prSet presAssocID="{02E32B64-5273-4910-82A8-FB1D7832256D}" presName="hierChild5" presStyleCnt="0"/>
      <dgm:spPr/>
    </dgm:pt>
    <dgm:pt modelId="{FD6209CC-1E2B-4FC3-8279-E0DF54A7084E}" type="pres">
      <dgm:prSet presAssocID="{9436CDED-93D4-40D9-B699-50B40D85F4BC}" presName="Name35" presStyleLbl="parChTrans1D2" presStyleIdx="2" presStyleCnt="3"/>
      <dgm:spPr/>
    </dgm:pt>
    <dgm:pt modelId="{5B0E2634-F6CD-4E33-AA86-979E03724C14}" type="pres">
      <dgm:prSet presAssocID="{90FA5924-7783-4E40-83AF-ED01938650F8}" presName="hierRoot2" presStyleCnt="0">
        <dgm:presLayoutVars>
          <dgm:hierBranch/>
        </dgm:presLayoutVars>
      </dgm:prSet>
      <dgm:spPr/>
    </dgm:pt>
    <dgm:pt modelId="{E89E57F6-4AA6-472D-A05C-80644718A156}" type="pres">
      <dgm:prSet presAssocID="{90FA5924-7783-4E40-83AF-ED01938650F8}" presName="rootComposite" presStyleCnt="0"/>
      <dgm:spPr/>
    </dgm:pt>
    <dgm:pt modelId="{EBBEBB27-6100-40F8-ABD1-403646F2C905}" type="pres">
      <dgm:prSet presAssocID="{90FA5924-7783-4E40-83AF-ED01938650F8}" presName="rootText" presStyleLbl="node2" presStyleIdx="2" presStyleCnt="3">
        <dgm:presLayoutVars>
          <dgm:chPref val="3"/>
        </dgm:presLayoutVars>
      </dgm:prSet>
      <dgm:spPr/>
    </dgm:pt>
    <dgm:pt modelId="{C7343632-F708-4576-96C2-0AE47617667F}" type="pres">
      <dgm:prSet presAssocID="{90FA5924-7783-4E40-83AF-ED01938650F8}" presName="rootConnector" presStyleLbl="node2" presStyleIdx="2" presStyleCnt="3"/>
      <dgm:spPr/>
    </dgm:pt>
    <dgm:pt modelId="{C071CEAC-7F68-442D-8A72-70B1E4E72C9E}" type="pres">
      <dgm:prSet presAssocID="{90FA5924-7783-4E40-83AF-ED01938650F8}" presName="hierChild4" presStyleCnt="0"/>
      <dgm:spPr/>
    </dgm:pt>
    <dgm:pt modelId="{77CFABA3-DA23-4B90-BCD2-CC17A8B49F93}" type="pres">
      <dgm:prSet presAssocID="{90FA5924-7783-4E40-83AF-ED01938650F8}" presName="hierChild5" presStyleCnt="0"/>
      <dgm:spPr/>
    </dgm:pt>
    <dgm:pt modelId="{E86A54F0-A6A1-4F9F-9D7E-015D1424E9BE}" type="pres">
      <dgm:prSet presAssocID="{E5557083-9919-4D99-B24A-46D7149C4892}" presName="hierChild3" presStyleCnt="0"/>
      <dgm:spPr/>
    </dgm:pt>
  </dgm:ptLst>
  <dgm:cxnLst>
    <dgm:cxn modelId="{AA50D91E-1A9A-4ECA-8F6F-B55D29267AE1}" srcId="{E5557083-9919-4D99-B24A-46D7149C4892}" destId="{90FA5924-7783-4E40-83AF-ED01938650F8}" srcOrd="2" destOrd="0" parTransId="{9436CDED-93D4-40D9-B699-50B40D85F4BC}" sibTransId="{5F695DFB-7FB7-436E-BCAA-BF027168135F}"/>
    <dgm:cxn modelId="{FCD21D56-9146-4824-BAF2-AB2A3D6384EA}" type="presOf" srcId="{9436CDED-93D4-40D9-B699-50B40D85F4BC}" destId="{FD6209CC-1E2B-4FC3-8279-E0DF54A7084E}" srcOrd="0" destOrd="0" presId="urn:microsoft.com/office/officeart/2005/8/layout/orgChart1"/>
    <dgm:cxn modelId="{613BA68E-B00D-4DA8-B0D8-99CF7C559B3D}" srcId="{E5557083-9919-4D99-B24A-46D7149C4892}" destId="{02E32B64-5273-4910-82A8-FB1D7832256D}" srcOrd="1" destOrd="0" parTransId="{FC59EBF3-374B-4EB6-8DDB-0D3C943236F2}" sibTransId="{AA187C07-1676-48E4-8521-B8D548E1D061}"/>
    <dgm:cxn modelId="{9A5205C7-EADE-4D26-80C4-3D71A9BA1493}" type="presOf" srcId="{90FA5924-7783-4E40-83AF-ED01938650F8}" destId="{C7343632-F708-4576-96C2-0AE47617667F}" srcOrd="1" destOrd="0" presId="urn:microsoft.com/office/officeart/2005/8/layout/orgChart1"/>
    <dgm:cxn modelId="{1F104729-2918-4002-9C79-1AA2D2B34FA6}" type="presOf" srcId="{E5557083-9919-4D99-B24A-46D7149C4892}" destId="{9B0FCF44-BCA8-47BB-888A-96FC784614BE}" srcOrd="0" destOrd="0" presId="urn:microsoft.com/office/officeart/2005/8/layout/orgChart1"/>
    <dgm:cxn modelId="{4E7430BF-5D70-4150-9635-56D8F06F084F}" srcId="{16D2F384-0AD9-4B4F-AAFC-AC603B6A0123}" destId="{E5557083-9919-4D99-B24A-46D7149C4892}" srcOrd="0" destOrd="0" parTransId="{1363D89D-DB87-4805-98F5-59A82FFB7349}" sibTransId="{06DA6AC8-8430-4BC4-995D-E14F4BF5B3E8}"/>
    <dgm:cxn modelId="{8A98F4CA-7B4E-47C1-84EA-7CAD0050D8B6}" type="presOf" srcId="{16D2F384-0AD9-4B4F-AAFC-AC603B6A0123}" destId="{BD8C697A-AEC2-4B23-875E-8D4B1FD3FA82}" srcOrd="0" destOrd="0" presId="urn:microsoft.com/office/officeart/2005/8/layout/orgChart1"/>
    <dgm:cxn modelId="{ACDE2755-DC41-4CA2-BE0E-1C931FBD1848}" type="presOf" srcId="{FC59EBF3-374B-4EB6-8DDB-0D3C943236F2}" destId="{0614C127-98A9-40C0-BC6C-8A3FB25AE813}" srcOrd="0" destOrd="0" presId="urn:microsoft.com/office/officeart/2005/8/layout/orgChart1"/>
    <dgm:cxn modelId="{65FD05F1-75EE-4069-B5DD-937635BC260B}" type="presOf" srcId="{E53D94EA-2055-4872-9C0C-26295275347D}" destId="{B09D7A01-9DB1-4857-A186-7C5CF90A8961}" srcOrd="0" destOrd="0" presId="urn:microsoft.com/office/officeart/2005/8/layout/orgChart1"/>
    <dgm:cxn modelId="{36223776-17BA-4D19-8C32-54498722F3F4}" type="presOf" srcId="{E5557083-9919-4D99-B24A-46D7149C4892}" destId="{1313BDB9-B0EF-4EE2-A0BB-A04630CCB57A}" srcOrd="1" destOrd="0" presId="urn:microsoft.com/office/officeart/2005/8/layout/orgChart1"/>
    <dgm:cxn modelId="{46035000-7782-4E4E-A26B-5BE014EED850}" type="presOf" srcId="{02E32B64-5273-4910-82A8-FB1D7832256D}" destId="{5D854975-AE2E-4741-92D8-A2D89A98EF22}" srcOrd="0" destOrd="0" presId="urn:microsoft.com/office/officeart/2005/8/layout/orgChart1"/>
    <dgm:cxn modelId="{247E9E16-D1E1-454C-B82B-F3D6EF611BED}" type="presOf" srcId="{E53D94EA-2055-4872-9C0C-26295275347D}" destId="{1C4210D8-F249-4CD8-809F-EA63DEF3D7C1}" srcOrd="1" destOrd="0" presId="urn:microsoft.com/office/officeart/2005/8/layout/orgChart1"/>
    <dgm:cxn modelId="{6C22C64C-7972-4863-9C9A-D3634077818C}" type="presOf" srcId="{067047F2-294F-4B04-96BD-07898D1BA013}" destId="{C36C5401-3373-4842-9806-CE0678C2CC49}" srcOrd="0" destOrd="0" presId="urn:microsoft.com/office/officeart/2005/8/layout/orgChart1"/>
    <dgm:cxn modelId="{1D51977C-9CA7-4D61-A898-DFC9E4B92A0C}" type="presOf" srcId="{02E32B64-5273-4910-82A8-FB1D7832256D}" destId="{B6E50179-FD2D-425C-B188-25915871DE87}" srcOrd="1" destOrd="0" presId="urn:microsoft.com/office/officeart/2005/8/layout/orgChart1"/>
    <dgm:cxn modelId="{5921D35C-481A-4975-9909-B4B9C49919CB}" type="presOf" srcId="{90FA5924-7783-4E40-83AF-ED01938650F8}" destId="{EBBEBB27-6100-40F8-ABD1-403646F2C905}" srcOrd="0" destOrd="0" presId="urn:microsoft.com/office/officeart/2005/8/layout/orgChart1"/>
    <dgm:cxn modelId="{C476CA49-C8A0-4A35-AEEA-102247420341}" srcId="{E5557083-9919-4D99-B24A-46D7149C4892}" destId="{E53D94EA-2055-4872-9C0C-26295275347D}" srcOrd="0" destOrd="0" parTransId="{067047F2-294F-4B04-96BD-07898D1BA013}" sibTransId="{9CBF36A9-AD01-49F1-B155-E14EA146D066}"/>
    <dgm:cxn modelId="{DA13E8F3-8F7F-4EF8-84AC-661F0EFE07CB}" type="presParOf" srcId="{BD8C697A-AEC2-4B23-875E-8D4B1FD3FA82}" destId="{0B12E016-B740-45E3-A800-812A7728A66B}" srcOrd="0" destOrd="0" presId="urn:microsoft.com/office/officeart/2005/8/layout/orgChart1"/>
    <dgm:cxn modelId="{78F0469C-7583-4BDE-86CA-59D334989D63}" type="presParOf" srcId="{0B12E016-B740-45E3-A800-812A7728A66B}" destId="{7EF08D5F-8DCE-4EC4-9E67-1E4B3AA26F5F}" srcOrd="0" destOrd="0" presId="urn:microsoft.com/office/officeart/2005/8/layout/orgChart1"/>
    <dgm:cxn modelId="{EF2793CB-9DBF-4CA5-B867-B28C7077B723}" type="presParOf" srcId="{7EF08D5F-8DCE-4EC4-9E67-1E4B3AA26F5F}" destId="{9B0FCF44-BCA8-47BB-888A-96FC784614BE}" srcOrd="0" destOrd="0" presId="urn:microsoft.com/office/officeart/2005/8/layout/orgChart1"/>
    <dgm:cxn modelId="{D490CC51-9FF0-4A10-9FDB-8D8412FC8E29}" type="presParOf" srcId="{7EF08D5F-8DCE-4EC4-9E67-1E4B3AA26F5F}" destId="{1313BDB9-B0EF-4EE2-A0BB-A04630CCB57A}" srcOrd="1" destOrd="0" presId="urn:microsoft.com/office/officeart/2005/8/layout/orgChart1"/>
    <dgm:cxn modelId="{A6DD05F3-232F-4C6E-AF2A-C6AC24DA553E}" type="presParOf" srcId="{0B12E016-B740-45E3-A800-812A7728A66B}" destId="{81277BBB-5D81-4BDA-A29D-5F55966493A8}" srcOrd="1" destOrd="0" presId="urn:microsoft.com/office/officeart/2005/8/layout/orgChart1"/>
    <dgm:cxn modelId="{831BE2A6-55B3-40F6-ABC6-BDA7AEF809C9}" type="presParOf" srcId="{81277BBB-5D81-4BDA-A29D-5F55966493A8}" destId="{C36C5401-3373-4842-9806-CE0678C2CC49}" srcOrd="0" destOrd="0" presId="urn:microsoft.com/office/officeart/2005/8/layout/orgChart1"/>
    <dgm:cxn modelId="{66396D47-C512-42CA-8660-5CB47339D1E0}" type="presParOf" srcId="{81277BBB-5D81-4BDA-A29D-5F55966493A8}" destId="{096AB3B5-90C2-4B78-87F6-92D3669C7EFB}" srcOrd="1" destOrd="0" presId="urn:microsoft.com/office/officeart/2005/8/layout/orgChart1"/>
    <dgm:cxn modelId="{A05B46DF-50D5-49E0-8DBE-C0473F0E07C4}" type="presParOf" srcId="{096AB3B5-90C2-4B78-87F6-92D3669C7EFB}" destId="{7DCCE704-3AF9-4F3D-BB07-5E54A2A335EF}" srcOrd="0" destOrd="0" presId="urn:microsoft.com/office/officeart/2005/8/layout/orgChart1"/>
    <dgm:cxn modelId="{00E5330F-C21C-4E16-8F9A-394981E2FEF3}" type="presParOf" srcId="{7DCCE704-3AF9-4F3D-BB07-5E54A2A335EF}" destId="{B09D7A01-9DB1-4857-A186-7C5CF90A8961}" srcOrd="0" destOrd="0" presId="urn:microsoft.com/office/officeart/2005/8/layout/orgChart1"/>
    <dgm:cxn modelId="{F9E20DB1-E3A3-4B09-B1F4-0FB489892025}" type="presParOf" srcId="{7DCCE704-3AF9-4F3D-BB07-5E54A2A335EF}" destId="{1C4210D8-F249-4CD8-809F-EA63DEF3D7C1}" srcOrd="1" destOrd="0" presId="urn:microsoft.com/office/officeart/2005/8/layout/orgChart1"/>
    <dgm:cxn modelId="{EFD979F3-AF4F-4F2B-9D0B-AB1DA3663FC8}" type="presParOf" srcId="{096AB3B5-90C2-4B78-87F6-92D3669C7EFB}" destId="{08E6B64F-AD87-4A68-BD0B-DD00B70C731C}" srcOrd="1" destOrd="0" presId="urn:microsoft.com/office/officeart/2005/8/layout/orgChart1"/>
    <dgm:cxn modelId="{B2E5CAF1-53D3-4B08-B3C9-10B9DDBEE71D}" type="presParOf" srcId="{096AB3B5-90C2-4B78-87F6-92D3669C7EFB}" destId="{29D018AF-783C-4EB9-AD2C-19763951B491}" srcOrd="2" destOrd="0" presId="urn:microsoft.com/office/officeart/2005/8/layout/orgChart1"/>
    <dgm:cxn modelId="{5FDDE0DF-EA4A-463C-B46E-A6353AF1686A}" type="presParOf" srcId="{81277BBB-5D81-4BDA-A29D-5F55966493A8}" destId="{0614C127-98A9-40C0-BC6C-8A3FB25AE813}" srcOrd="2" destOrd="0" presId="urn:microsoft.com/office/officeart/2005/8/layout/orgChart1"/>
    <dgm:cxn modelId="{AF11F7B0-AB8E-412A-BA63-113DC8D02013}" type="presParOf" srcId="{81277BBB-5D81-4BDA-A29D-5F55966493A8}" destId="{C2E47D8D-F026-4CCB-A670-8E579648B05A}" srcOrd="3" destOrd="0" presId="urn:microsoft.com/office/officeart/2005/8/layout/orgChart1"/>
    <dgm:cxn modelId="{D21B80FA-9301-4E4C-A863-93976EEE0AB3}" type="presParOf" srcId="{C2E47D8D-F026-4CCB-A670-8E579648B05A}" destId="{25A29C53-BEF2-4904-83CA-D5A7B1E05BC6}" srcOrd="0" destOrd="0" presId="urn:microsoft.com/office/officeart/2005/8/layout/orgChart1"/>
    <dgm:cxn modelId="{24B6F242-7B61-4E2E-90BA-5D3C5CB0F02A}" type="presParOf" srcId="{25A29C53-BEF2-4904-83CA-D5A7B1E05BC6}" destId="{5D854975-AE2E-4741-92D8-A2D89A98EF22}" srcOrd="0" destOrd="0" presId="urn:microsoft.com/office/officeart/2005/8/layout/orgChart1"/>
    <dgm:cxn modelId="{CD0558E3-804A-46C9-A443-BB6F82F2E2D1}" type="presParOf" srcId="{25A29C53-BEF2-4904-83CA-D5A7B1E05BC6}" destId="{B6E50179-FD2D-425C-B188-25915871DE87}" srcOrd="1" destOrd="0" presId="urn:microsoft.com/office/officeart/2005/8/layout/orgChart1"/>
    <dgm:cxn modelId="{D7493C73-60F3-4847-BA34-D0BFF8FFECE4}" type="presParOf" srcId="{C2E47D8D-F026-4CCB-A670-8E579648B05A}" destId="{FD4C0426-4ED1-4040-9879-8D96C18BCF05}" srcOrd="1" destOrd="0" presId="urn:microsoft.com/office/officeart/2005/8/layout/orgChart1"/>
    <dgm:cxn modelId="{F4153F28-C3D5-445F-B64D-59A9F81857D1}" type="presParOf" srcId="{C2E47D8D-F026-4CCB-A670-8E579648B05A}" destId="{637133F5-BC77-4996-B3B5-82AC3450CD18}" srcOrd="2" destOrd="0" presId="urn:microsoft.com/office/officeart/2005/8/layout/orgChart1"/>
    <dgm:cxn modelId="{0ABB9230-4A82-4B4F-ACB9-582AF16A62B3}" type="presParOf" srcId="{81277BBB-5D81-4BDA-A29D-5F55966493A8}" destId="{FD6209CC-1E2B-4FC3-8279-E0DF54A7084E}" srcOrd="4" destOrd="0" presId="urn:microsoft.com/office/officeart/2005/8/layout/orgChart1"/>
    <dgm:cxn modelId="{2FC70769-E992-4B93-967A-18B868AA7CF6}" type="presParOf" srcId="{81277BBB-5D81-4BDA-A29D-5F55966493A8}" destId="{5B0E2634-F6CD-4E33-AA86-979E03724C14}" srcOrd="5" destOrd="0" presId="urn:microsoft.com/office/officeart/2005/8/layout/orgChart1"/>
    <dgm:cxn modelId="{4449DB57-79A0-44DD-B11F-7DF2AF06A334}" type="presParOf" srcId="{5B0E2634-F6CD-4E33-AA86-979E03724C14}" destId="{E89E57F6-4AA6-472D-A05C-80644718A156}" srcOrd="0" destOrd="0" presId="urn:microsoft.com/office/officeart/2005/8/layout/orgChart1"/>
    <dgm:cxn modelId="{ED60EF4E-CEDF-47A0-85AF-6B741D2E114E}" type="presParOf" srcId="{E89E57F6-4AA6-472D-A05C-80644718A156}" destId="{EBBEBB27-6100-40F8-ABD1-403646F2C905}" srcOrd="0" destOrd="0" presId="urn:microsoft.com/office/officeart/2005/8/layout/orgChart1"/>
    <dgm:cxn modelId="{F42019E8-5C5B-4411-882A-377D72AFDEA8}" type="presParOf" srcId="{E89E57F6-4AA6-472D-A05C-80644718A156}" destId="{C7343632-F708-4576-96C2-0AE47617667F}" srcOrd="1" destOrd="0" presId="urn:microsoft.com/office/officeart/2005/8/layout/orgChart1"/>
    <dgm:cxn modelId="{7F76BF0D-6970-4816-8C3B-6092E2034F19}" type="presParOf" srcId="{5B0E2634-F6CD-4E33-AA86-979E03724C14}" destId="{C071CEAC-7F68-442D-8A72-70B1E4E72C9E}" srcOrd="1" destOrd="0" presId="urn:microsoft.com/office/officeart/2005/8/layout/orgChart1"/>
    <dgm:cxn modelId="{DC51FF9F-F075-41F4-AB47-0C6E166943FD}" type="presParOf" srcId="{5B0E2634-F6CD-4E33-AA86-979E03724C14}" destId="{77CFABA3-DA23-4B90-BCD2-CC17A8B49F93}" srcOrd="2" destOrd="0" presId="urn:microsoft.com/office/officeart/2005/8/layout/orgChart1"/>
    <dgm:cxn modelId="{25DD3061-7242-4F88-825F-0823B5804375}" type="presParOf" srcId="{0B12E016-B740-45E3-A800-812A7728A66B}" destId="{E86A54F0-A6A1-4F9F-9D7E-015D1424E9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357B4C-1784-4393-9DB1-4A8D03C8F89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945297B-1A32-4407-A061-70AB373CB6CA}">
      <dgm:prSet/>
      <dgm:spPr/>
      <dgm:t>
        <a:bodyPr/>
        <a:lstStyle/>
        <a:p>
          <a:pPr marL="0" marR="0" lvl="0" indent="0" algn="ctr" defTabSz="2413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rPr>
            <a:t>ИГЛОКОЖИЕ </a:t>
          </a:r>
        </a:p>
        <a:p>
          <a:pPr marL="0" marR="0" lvl="0" indent="0" algn="ctr" defTabSz="2413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rPr>
            <a:t>МОЛЛЮСКИ </a:t>
          </a:r>
        </a:p>
      </dgm:t>
    </dgm:pt>
    <dgm:pt modelId="{C1042D72-7B7C-4177-A7DF-678E95A510A6}" type="parTrans" cxnId="{0CC9B09C-86B6-4026-BDF2-42EC49862EC8}">
      <dgm:prSet/>
      <dgm:spPr/>
      <dgm:t>
        <a:bodyPr/>
        <a:lstStyle/>
        <a:p>
          <a:endParaRPr lang="ru-RU"/>
        </a:p>
      </dgm:t>
    </dgm:pt>
    <dgm:pt modelId="{29CC7F8E-4B11-4A5C-BD3E-930392E59B0E}" type="sibTrans" cxnId="{0CC9B09C-86B6-4026-BDF2-42EC49862EC8}">
      <dgm:prSet/>
      <dgm:spPr/>
      <dgm:t>
        <a:bodyPr/>
        <a:lstStyle/>
        <a:p>
          <a:endParaRPr lang="ru-RU"/>
        </a:p>
      </dgm:t>
    </dgm:pt>
    <dgm:pt modelId="{61E75B46-3C1A-4FD5-8CCF-1B3F8F5936BD}">
      <dgm:prSet/>
      <dgm:spPr/>
      <dgm:t>
        <a:bodyPr/>
        <a:lstStyle/>
        <a:p>
          <a:pPr marL="0" marR="0" lvl="0" indent="0" algn="ctr" defTabSz="2413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rPr>
            <a:t>ТРЕПАНГИ </a:t>
          </a:r>
        </a:p>
      </dgm:t>
    </dgm:pt>
    <dgm:pt modelId="{ACE73962-5E12-4B46-B9A7-8D102C1876DE}" type="parTrans" cxnId="{BE01BA35-3825-491E-8B03-A20BB38CD96B}">
      <dgm:prSet/>
      <dgm:spPr/>
      <dgm:t>
        <a:bodyPr/>
        <a:lstStyle/>
        <a:p>
          <a:endParaRPr lang="ru-RU"/>
        </a:p>
      </dgm:t>
    </dgm:pt>
    <dgm:pt modelId="{78E92FDF-5E3F-45ED-AD7E-84ABC6D45172}" type="sibTrans" cxnId="{BE01BA35-3825-491E-8B03-A20BB38CD96B}">
      <dgm:prSet/>
      <dgm:spPr/>
      <dgm:t>
        <a:bodyPr/>
        <a:lstStyle/>
        <a:p>
          <a:endParaRPr lang="ru-RU"/>
        </a:p>
      </dgm:t>
    </dgm:pt>
    <dgm:pt modelId="{C06BF569-4DCD-4573-8DBD-89869EDEBC51}">
      <dgm:prSet/>
      <dgm:spPr/>
      <dgm:t>
        <a:bodyPr/>
        <a:lstStyle/>
        <a:p>
          <a:pPr marL="0" marR="0" lvl="0" indent="0" algn="ctr" defTabSz="2413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rPr>
            <a:t>ГОЛОТУРИИ </a:t>
          </a:r>
        </a:p>
      </dgm:t>
    </dgm:pt>
    <dgm:pt modelId="{DD015C26-3969-4EC4-BD58-1D8961CC3E11}" type="parTrans" cxnId="{062A0D5B-7080-47E9-8BE3-F382D7CF5F57}">
      <dgm:prSet/>
      <dgm:spPr/>
      <dgm:t>
        <a:bodyPr/>
        <a:lstStyle/>
        <a:p>
          <a:endParaRPr lang="ru-RU"/>
        </a:p>
      </dgm:t>
    </dgm:pt>
    <dgm:pt modelId="{34250497-3927-4647-9D32-80C6851F0850}" type="sibTrans" cxnId="{062A0D5B-7080-47E9-8BE3-F382D7CF5F57}">
      <dgm:prSet/>
      <dgm:spPr/>
      <dgm:t>
        <a:bodyPr/>
        <a:lstStyle/>
        <a:p>
          <a:endParaRPr lang="ru-RU"/>
        </a:p>
      </dgm:t>
    </dgm:pt>
    <dgm:pt modelId="{86230689-4385-4F90-AF8F-4E164B55A99C}">
      <dgm:prSet/>
      <dgm:spPr/>
      <dgm:t>
        <a:bodyPr/>
        <a:lstStyle/>
        <a:p>
          <a:pPr marL="0" marR="0" lvl="0" indent="0" algn="ctr" defTabSz="2413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rPr>
            <a:t>МОРСКОЙ ЕЖ</a:t>
          </a:r>
        </a:p>
      </dgm:t>
    </dgm:pt>
    <dgm:pt modelId="{DB3F325F-2B42-4AF8-8030-DF57F7DC2C6B}" type="parTrans" cxnId="{B00C1C55-6AF7-4C01-BF23-16E882949451}">
      <dgm:prSet/>
      <dgm:spPr/>
      <dgm:t>
        <a:bodyPr/>
        <a:lstStyle/>
        <a:p>
          <a:endParaRPr lang="ru-RU"/>
        </a:p>
      </dgm:t>
    </dgm:pt>
    <dgm:pt modelId="{F4CC1E1C-F5BF-4A4D-8B7B-A97FCED4F647}" type="sibTrans" cxnId="{B00C1C55-6AF7-4C01-BF23-16E882949451}">
      <dgm:prSet/>
      <dgm:spPr/>
      <dgm:t>
        <a:bodyPr/>
        <a:lstStyle/>
        <a:p>
          <a:endParaRPr lang="ru-RU"/>
        </a:p>
      </dgm:t>
    </dgm:pt>
    <dgm:pt modelId="{356B987C-B5AB-4980-9D13-0DDDC2E01C3B}" type="pres">
      <dgm:prSet presAssocID="{44357B4C-1784-4393-9DB1-4A8D03C8F8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925089-EF8A-4466-B144-0C0528F1470C}" type="pres">
      <dgm:prSet presAssocID="{2945297B-1A32-4407-A061-70AB373CB6CA}" presName="hierRoot1" presStyleCnt="0">
        <dgm:presLayoutVars>
          <dgm:hierBranch/>
        </dgm:presLayoutVars>
      </dgm:prSet>
      <dgm:spPr/>
    </dgm:pt>
    <dgm:pt modelId="{8B8C657A-45DC-48DD-A395-AA4BE6E67752}" type="pres">
      <dgm:prSet presAssocID="{2945297B-1A32-4407-A061-70AB373CB6CA}" presName="rootComposite1" presStyleCnt="0"/>
      <dgm:spPr/>
    </dgm:pt>
    <dgm:pt modelId="{D9FE609C-01BC-47EC-98CA-1303CC60BD3E}" type="pres">
      <dgm:prSet presAssocID="{2945297B-1A32-4407-A061-70AB373CB6CA}" presName="rootText1" presStyleLbl="node0" presStyleIdx="0" presStyleCnt="1" custScaleX="157827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6E401FF-2DB7-4AE8-9434-61C2D3FC6B98}" type="pres">
      <dgm:prSet presAssocID="{2945297B-1A32-4407-A061-70AB373CB6C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9BDDB43-2559-4A6C-BB53-083EDC4B4FBC}" type="pres">
      <dgm:prSet presAssocID="{2945297B-1A32-4407-A061-70AB373CB6CA}" presName="hierChild2" presStyleCnt="0"/>
      <dgm:spPr/>
    </dgm:pt>
    <dgm:pt modelId="{E32C5D95-C2B1-4946-811B-6F4D47710C40}" type="pres">
      <dgm:prSet presAssocID="{ACE73962-5E12-4B46-B9A7-8D102C1876DE}" presName="Name35" presStyleLbl="parChTrans1D2" presStyleIdx="0" presStyleCnt="3"/>
      <dgm:spPr/>
      <dgm:t>
        <a:bodyPr/>
        <a:lstStyle/>
        <a:p>
          <a:endParaRPr lang="ru-RU"/>
        </a:p>
      </dgm:t>
    </dgm:pt>
    <dgm:pt modelId="{55F96927-D4EC-4D09-B55C-712CA9FEB4C2}" type="pres">
      <dgm:prSet presAssocID="{61E75B46-3C1A-4FD5-8CCF-1B3F8F5936BD}" presName="hierRoot2" presStyleCnt="0">
        <dgm:presLayoutVars>
          <dgm:hierBranch/>
        </dgm:presLayoutVars>
      </dgm:prSet>
      <dgm:spPr/>
    </dgm:pt>
    <dgm:pt modelId="{0AA55B66-2704-441F-86B3-DAE8FE6C2554}" type="pres">
      <dgm:prSet presAssocID="{61E75B46-3C1A-4FD5-8CCF-1B3F8F5936BD}" presName="rootComposite" presStyleCnt="0"/>
      <dgm:spPr/>
    </dgm:pt>
    <dgm:pt modelId="{39122E74-62D4-4C9A-9109-2C62D97EC7A4}" type="pres">
      <dgm:prSet presAssocID="{61E75B46-3C1A-4FD5-8CCF-1B3F8F5936BD}" presName="rootText" presStyleLbl="node2" presStyleIdx="0" presStyleCnt="3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B4E0DE5A-453D-4A84-A71C-C52F31F80A1C}" type="pres">
      <dgm:prSet presAssocID="{61E75B46-3C1A-4FD5-8CCF-1B3F8F5936BD}" presName="rootConnector" presStyleLbl="node2" presStyleIdx="0" presStyleCnt="3"/>
      <dgm:spPr/>
      <dgm:t>
        <a:bodyPr/>
        <a:lstStyle/>
        <a:p>
          <a:endParaRPr lang="ru-RU"/>
        </a:p>
      </dgm:t>
    </dgm:pt>
    <dgm:pt modelId="{0BC28BA3-F993-4898-AF1E-DBE23171EB14}" type="pres">
      <dgm:prSet presAssocID="{61E75B46-3C1A-4FD5-8CCF-1B3F8F5936BD}" presName="hierChild4" presStyleCnt="0"/>
      <dgm:spPr/>
    </dgm:pt>
    <dgm:pt modelId="{FE6A3BF4-E36B-48F2-8B01-E97449359CAB}" type="pres">
      <dgm:prSet presAssocID="{61E75B46-3C1A-4FD5-8CCF-1B3F8F5936BD}" presName="hierChild5" presStyleCnt="0"/>
      <dgm:spPr/>
    </dgm:pt>
    <dgm:pt modelId="{22BFB115-8744-4B17-BCED-05B9D2A3ECCD}" type="pres">
      <dgm:prSet presAssocID="{DD015C26-3969-4EC4-BD58-1D8961CC3E1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BFBC1C99-5A99-4F71-9199-8BE4B5EF9464}" type="pres">
      <dgm:prSet presAssocID="{C06BF569-4DCD-4573-8DBD-89869EDEBC51}" presName="hierRoot2" presStyleCnt="0">
        <dgm:presLayoutVars>
          <dgm:hierBranch/>
        </dgm:presLayoutVars>
      </dgm:prSet>
      <dgm:spPr/>
    </dgm:pt>
    <dgm:pt modelId="{B145711C-0456-41C7-B7C5-E95A74587FFF}" type="pres">
      <dgm:prSet presAssocID="{C06BF569-4DCD-4573-8DBD-89869EDEBC51}" presName="rootComposite" presStyleCnt="0"/>
      <dgm:spPr/>
    </dgm:pt>
    <dgm:pt modelId="{3A1520BA-1A2F-4DA6-8757-B492ED06B469}" type="pres">
      <dgm:prSet presAssocID="{C06BF569-4DCD-4573-8DBD-89869EDEBC51}" presName="rootText" presStyleLbl="node2" presStyleIdx="1" presStyleCnt="3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808E3157-8D00-403B-A621-A51A75DC3B4C}" type="pres">
      <dgm:prSet presAssocID="{C06BF569-4DCD-4573-8DBD-89869EDEBC51}" presName="rootConnector" presStyleLbl="node2" presStyleIdx="1" presStyleCnt="3"/>
      <dgm:spPr/>
      <dgm:t>
        <a:bodyPr/>
        <a:lstStyle/>
        <a:p>
          <a:endParaRPr lang="ru-RU"/>
        </a:p>
      </dgm:t>
    </dgm:pt>
    <dgm:pt modelId="{0B04DE8F-60FB-4AFE-ACE4-9BC39C9DE186}" type="pres">
      <dgm:prSet presAssocID="{C06BF569-4DCD-4573-8DBD-89869EDEBC51}" presName="hierChild4" presStyleCnt="0"/>
      <dgm:spPr/>
    </dgm:pt>
    <dgm:pt modelId="{2D7ED0CC-8CC3-478A-B242-A06CC4551DF6}" type="pres">
      <dgm:prSet presAssocID="{C06BF569-4DCD-4573-8DBD-89869EDEBC51}" presName="hierChild5" presStyleCnt="0"/>
      <dgm:spPr/>
    </dgm:pt>
    <dgm:pt modelId="{F604A74F-9BFC-4AF9-9B9F-AAC8254803F6}" type="pres">
      <dgm:prSet presAssocID="{DB3F325F-2B42-4AF8-8030-DF57F7DC2C6B}" presName="Name35" presStyleLbl="parChTrans1D2" presStyleIdx="2" presStyleCnt="3"/>
      <dgm:spPr/>
      <dgm:t>
        <a:bodyPr/>
        <a:lstStyle/>
        <a:p>
          <a:endParaRPr lang="ru-RU"/>
        </a:p>
      </dgm:t>
    </dgm:pt>
    <dgm:pt modelId="{3878C225-C020-4A8E-A403-4D1BAE77CF7E}" type="pres">
      <dgm:prSet presAssocID="{86230689-4385-4F90-AF8F-4E164B55A99C}" presName="hierRoot2" presStyleCnt="0">
        <dgm:presLayoutVars>
          <dgm:hierBranch/>
        </dgm:presLayoutVars>
      </dgm:prSet>
      <dgm:spPr/>
    </dgm:pt>
    <dgm:pt modelId="{FFBB1A4E-E8DD-46C3-B82C-8BCB5C1BBF8E}" type="pres">
      <dgm:prSet presAssocID="{86230689-4385-4F90-AF8F-4E164B55A99C}" presName="rootComposite" presStyleCnt="0"/>
      <dgm:spPr/>
    </dgm:pt>
    <dgm:pt modelId="{00457A77-010A-4C60-8136-B2739BED5F87}" type="pres">
      <dgm:prSet presAssocID="{86230689-4385-4F90-AF8F-4E164B55A99C}" presName="rootText" presStyleLbl="node2" presStyleIdx="2" presStyleCnt="3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7ECCE3B-94B7-4C3D-804E-78BDE051F8CB}" type="pres">
      <dgm:prSet presAssocID="{86230689-4385-4F90-AF8F-4E164B55A99C}" presName="rootConnector" presStyleLbl="node2" presStyleIdx="2" presStyleCnt="3"/>
      <dgm:spPr/>
      <dgm:t>
        <a:bodyPr/>
        <a:lstStyle/>
        <a:p>
          <a:endParaRPr lang="ru-RU"/>
        </a:p>
      </dgm:t>
    </dgm:pt>
    <dgm:pt modelId="{190FF477-73F5-4ECF-AF8F-4B7A61A7EF0C}" type="pres">
      <dgm:prSet presAssocID="{86230689-4385-4F90-AF8F-4E164B55A99C}" presName="hierChild4" presStyleCnt="0"/>
      <dgm:spPr/>
    </dgm:pt>
    <dgm:pt modelId="{DBEF91EC-B084-4682-A9C8-74FDEF5F84B7}" type="pres">
      <dgm:prSet presAssocID="{86230689-4385-4F90-AF8F-4E164B55A99C}" presName="hierChild5" presStyleCnt="0"/>
      <dgm:spPr/>
    </dgm:pt>
    <dgm:pt modelId="{DABC85AC-FDA8-4B04-8F1B-55F4E5B1D24F}" type="pres">
      <dgm:prSet presAssocID="{2945297B-1A32-4407-A061-70AB373CB6CA}" presName="hierChild3" presStyleCnt="0"/>
      <dgm:spPr/>
    </dgm:pt>
  </dgm:ptLst>
  <dgm:cxnLst>
    <dgm:cxn modelId="{17F39FC1-5044-4C62-A156-727291A5A5AD}" type="presOf" srcId="{ACE73962-5E12-4B46-B9A7-8D102C1876DE}" destId="{E32C5D95-C2B1-4946-811B-6F4D47710C40}" srcOrd="0" destOrd="0" presId="urn:microsoft.com/office/officeart/2005/8/layout/orgChart1"/>
    <dgm:cxn modelId="{B2F96CDB-87AB-4047-B667-884EC27AC299}" type="presOf" srcId="{2945297B-1A32-4407-A061-70AB373CB6CA}" destId="{D9FE609C-01BC-47EC-98CA-1303CC60BD3E}" srcOrd="0" destOrd="0" presId="urn:microsoft.com/office/officeart/2005/8/layout/orgChart1"/>
    <dgm:cxn modelId="{9A139F1A-C49B-4999-8706-D828620A4ABA}" type="presOf" srcId="{C06BF569-4DCD-4573-8DBD-89869EDEBC51}" destId="{3A1520BA-1A2F-4DA6-8757-B492ED06B469}" srcOrd="0" destOrd="0" presId="urn:microsoft.com/office/officeart/2005/8/layout/orgChart1"/>
    <dgm:cxn modelId="{7E2E6686-A232-4EA7-A67D-81082DDE49AB}" type="presOf" srcId="{DB3F325F-2B42-4AF8-8030-DF57F7DC2C6B}" destId="{F604A74F-9BFC-4AF9-9B9F-AAC8254803F6}" srcOrd="0" destOrd="0" presId="urn:microsoft.com/office/officeart/2005/8/layout/orgChart1"/>
    <dgm:cxn modelId="{062A0D5B-7080-47E9-8BE3-F382D7CF5F57}" srcId="{2945297B-1A32-4407-A061-70AB373CB6CA}" destId="{C06BF569-4DCD-4573-8DBD-89869EDEBC51}" srcOrd="1" destOrd="0" parTransId="{DD015C26-3969-4EC4-BD58-1D8961CC3E11}" sibTransId="{34250497-3927-4647-9D32-80C6851F0850}"/>
    <dgm:cxn modelId="{80A061BA-2D1A-407B-A610-AC0E12689F8E}" type="presOf" srcId="{61E75B46-3C1A-4FD5-8CCF-1B3F8F5936BD}" destId="{39122E74-62D4-4C9A-9109-2C62D97EC7A4}" srcOrd="0" destOrd="0" presId="urn:microsoft.com/office/officeart/2005/8/layout/orgChart1"/>
    <dgm:cxn modelId="{234E81E8-6386-4848-A244-5439E4D16584}" type="presOf" srcId="{C06BF569-4DCD-4573-8DBD-89869EDEBC51}" destId="{808E3157-8D00-403B-A621-A51A75DC3B4C}" srcOrd="1" destOrd="0" presId="urn:microsoft.com/office/officeart/2005/8/layout/orgChart1"/>
    <dgm:cxn modelId="{72F96204-9FA7-4D7A-BD09-728B018C65CA}" type="presOf" srcId="{44357B4C-1784-4393-9DB1-4A8D03C8F895}" destId="{356B987C-B5AB-4980-9D13-0DDDC2E01C3B}" srcOrd="0" destOrd="0" presId="urn:microsoft.com/office/officeart/2005/8/layout/orgChart1"/>
    <dgm:cxn modelId="{BE01BA35-3825-491E-8B03-A20BB38CD96B}" srcId="{2945297B-1A32-4407-A061-70AB373CB6CA}" destId="{61E75B46-3C1A-4FD5-8CCF-1B3F8F5936BD}" srcOrd="0" destOrd="0" parTransId="{ACE73962-5E12-4B46-B9A7-8D102C1876DE}" sibTransId="{78E92FDF-5E3F-45ED-AD7E-84ABC6D45172}"/>
    <dgm:cxn modelId="{B00C1C55-6AF7-4C01-BF23-16E882949451}" srcId="{2945297B-1A32-4407-A061-70AB373CB6CA}" destId="{86230689-4385-4F90-AF8F-4E164B55A99C}" srcOrd="2" destOrd="0" parTransId="{DB3F325F-2B42-4AF8-8030-DF57F7DC2C6B}" sibTransId="{F4CC1E1C-F5BF-4A4D-8B7B-A97FCED4F647}"/>
    <dgm:cxn modelId="{0CC9B09C-86B6-4026-BDF2-42EC49862EC8}" srcId="{44357B4C-1784-4393-9DB1-4A8D03C8F895}" destId="{2945297B-1A32-4407-A061-70AB373CB6CA}" srcOrd="0" destOrd="0" parTransId="{C1042D72-7B7C-4177-A7DF-678E95A510A6}" sibTransId="{29CC7F8E-4B11-4A5C-BD3E-930392E59B0E}"/>
    <dgm:cxn modelId="{EB2876AC-3CF4-484B-BD6C-CF0BCB50C1C6}" type="presOf" srcId="{86230689-4385-4F90-AF8F-4E164B55A99C}" destId="{C7ECCE3B-94B7-4C3D-804E-78BDE051F8CB}" srcOrd="1" destOrd="0" presId="urn:microsoft.com/office/officeart/2005/8/layout/orgChart1"/>
    <dgm:cxn modelId="{CAAE2E73-E973-4444-ADF1-148406E16096}" type="presOf" srcId="{61E75B46-3C1A-4FD5-8CCF-1B3F8F5936BD}" destId="{B4E0DE5A-453D-4A84-A71C-C52F31F80A1C}" srcOrd="1" destOrd="0" presId="urn:microsoft.com/office/officeart/2005/8/layout/orgChart1"/>
    <dgm:cxn modelId="{903C5139-7880-457C-B55B-055F56FEAB5F}" type="presOf" srcId="{86230689-4385-4F90-AF8F-4E164B55A99C}" destId="{00457A77-010A-4C60-8136-B2739BED5F87}" srcOrd="0" destOrd="0" presId="urn:microsoft.com/office/officeart/2005/8/layout/orgChart1"/>
    <dgm:cxn modelId="{37D7C6CB-E7E3-4D37-B3BB-C3995D1993EC}" type="presOf" srcId="{DD015C26-3969-4EC4-BD58-1D8961CC3E11}" destId="{22BFB115-8744-4B17-BCED-05B9D2A3ECCD}" srcOrd="0" destOrd="0" presId="urn:microsoft.com/office/officeart/2005/8/layout/orgChart1"/>
    <dgm:cxn modelId="{F59581C1-3039-4004-ADB9-0343008A08F7}" type="presOf" srcId="{2945297B-1A32-4407-A061-70AB373CB6CA}" destId="{46E401FF-2DB7-4AE8-9434-61C2D3FC6B98}" srcOrd="1" destOrd="0" presId="urn:microsoft.com/office/officeart/2005/8/layout/orgChart1"/>
    <dgm:cxn modelId="{21D6640D-9478-4590-B8A5-25B3897BDC0E}" type="presParOf" srcId="{356B987C-B5AB-4980-9D13-0DDDC2E01C3B}" destId="{EC925089-EF8A-4466-B144-0C0528F1470C}" srcOrd="0" destOrd="0" presId="urn:microsoft.com/office/officeart/2005/8/layout/orgChart1"/>
    <dgm:cxn modelId="{AB46E4DF-73E6-467A-AF37-9CE2F69E4951}" type="presParOf" srcId="{EC925089-EF8A-4466-B144-0C0528F1470C}" destId="{8B8C657A-45DC-48DD-A395-AA4BE6E67752}" srcOrd="0" destOrd="0" presId="urn:microsoft.com/office/officeart/2005/8/layout/orgChart1"/>
    <dgm:cxn modelId="{7C957A37-A7EF-4A91-BCCA-EA44FC330DFF}" type="presParOf" srcId="{8B8C657A-45DC-48DD-A395-AA4BE6E67752}" destId="{D9FE609C-01BC-47EC-98CA-1303CC60BD3E}" srcOrd="0" destOrd="0" presId="urn:microsoft.com/office/officeart/2005/8/layout/orgChart1"/>
    <dgm:cxn modelId="{DE70F9E2-E622-4E0B-B37A-21682FD78BED}" type="presParOf" srcId="{8B8C657A-45DC-48DD-A395-AA4BE6E67752}" destId="{46E401FF-2DB7-4AE8-9434-61C2D3FC6B98}" srcOrd="1" destOrd="0" presId="urn:microsoft.com/office/officeart/2005/8/layout/orgChart1"/>
    <dgm:cxn modelId="{7229A9C5-C194-4687-9F75-E9DA758944AD}" type="presParOf" srcId="{EC925089-EF8A-4466-B144-0C0528F1470C}" destId="{19BDDB43-2559-4A6C-BB53-083EDC4B4FBC}" srcOrd="1" destOrd="0" presId="urn:microsoft.com/office/officeart/2005/8/layout/orgChart1"/>
    <dgm:cxn modelId="{4371C7FA-5B1D-42D2-9B55-61E2A023578D}" type="presParOf" srcId="{19BDDB43-2559-4A6C-BB53-083EDC4B4FBC}" destId="{E32C5D95-C2B1-4946-811B-6F4D47710C40}" srcOrd="0" destOrd="0" presId="urn:microsoft.com/office/officeart/2005/8/layout/orgChart1"/>
    <dgm:cxn modelId="{66B6BAD2-8593-44E5-B6DA-853BB03164B8}" type="presParOf" srcId="{19BDDB43-2559-4A6C-BB53-083EDC4B4FBC}" destId="{55F96927-D4EC-4D09-B55C-712CA9FEB4C2}" srcOrd="1" destOrd="0" presId="urn:microsoft.com/office/officeart/2005/8/layout/orgChart1"/>
    <dgm:cxn modelId="{28D58D45-C8CD-498B-84D6-90A6A41860BC}" type="presParOf" srcId="{55F96927-D4EC-4D09-B55C-712CA9FEB4C2}" destId="{0AA55B66-2704-441F-86B3-DAE8FE6C2554}" srcOrd="0" destOrd="0" presId="urn:microsoft.com/office/officeart/2005/8/layout/orgChart1"/>
    <dgm:cxn modelId="{840CDF37-5D15-4F29-A6FB-9B06CB09F447}" type="presParOf" srcId="{0AA55B66-2704-441F-86B3-DAE8FE6C2554}" destId="{39122E74-62D4-4C9A-9109-2C62D97EC7A4}" srcOrd="0" destOrd="0" presId="urn:microsoft.com/office/officeart/2005/8/layout/orgChart1"/>
    <dgm:cxn modelId="{B664D287-8CAE-46F9-9A09-DACEAD28A346}" type="presParOf" srcId="{0AA55B66-2704-441F-86B3-DAE8FE6C2554}" destId="{B4E0DE5A-453D-4A84-A71C-C52F31F80A1C}" srcOrd="1" destOrd="0" presId="urn:microsoft.com/office/officeart/2005/8/layout/orgChart1"/>
    <dgm:cxn modelId="{0C467AF9-4588-4E51-8740-6432F5F06EC7}" type="presParOf" srcId="{55F96927-D4EC-4D09-B55C-712CA9FEB4C2}" destId="{0BC28BA3-F993-4898-AF1E-DBE23171EB14}" srcOrd="1" destOrd="0" presId="urn:microsoft.com/office/officeart/2005/8/layout/orgChart1"/>
    <dgm:cxn modelId="{EDE2AB7D-04EE-480C-AC6E-E6FBD7302A4E}" type="presParOf" srcId="{55F96927-D4EC-4D09-B55C-712CA9FEB4C2}" destId="{FE6A3BF4-E36B-48F2-8B01-E97449359CAB}" srcOrd="2" destOrd="0" presId="urn:microsoft.com/office/officeart/2005/8/layout/orgChart1"/>
    <dgm:cxn modelId="{13542B7E-EB31-47B7-9A4D-8AFE3161E93A}" type="presParOf" srcId="{19BDDB43-2559-4A6C-BB53-083EDC4B4FBC}" destId="{22BFB115-8744-4B17-BCED-05B9D2A3ECCD}" srcOrd="2" destOrd="0" presId="urn:microsoft.com/office/officeart/2005/8/layout/orgChart1"/>
    <dgm:cxn modelId="{BC257D94-F075-4CB9-9DA0-AA99C4F53A1C}" type="presParOf" srcId="{19BDDB43-2559-4A6C-BB53-083EDC4B4FBC}" destId="{BFBC1C99-5A99-4F71-9199-8BE4B5EF9464}" srcOrd="3" destOrd="0" presId="urn:microsoft.com/office/officeart/2005/8/layout/orgChart1"/>
    <dgm:cxn modelId="{B7559612-ED00-46C6-B9CD-C73CDE661B86}" type="presParOf" srcId="{BFBC1C99-5A99-4F71-9199-8BE4B5EF9464}" destId="{B145711C-0456-41C7-B7C5-E95A74587FFF}" srcOrd="0" destOrd="0" presId="urn:microsoft.com/office/officeart/2005/8/layout/orgChart1"/>
    <dgm:cxn modelId="{93A4FD3A-3ECB-487C-909C-F9F32515CD6C}" type="presParOf" srcId="{B145711C-0456-41C7-B7C5-E95A74587FFF}" destId="{3A1520BA-1A2F-4DA6-8757-B492ED06B469}" srcOrd="0" destOrd="0" presId="urn:microsoft.com/office/officeart/2005/8/layout/orgChart1"/>
    <dgm:cxn modelId="{3383A97B-BE8C-4062-AAC5-AAEE58F5E278}" type="presParOf" srcId="{B145711C-0456-41C7-B7C5-E95A74587FFF}" destId="{808E3157-8D00-403B-A621-A51A75DC3B4C}" srcOrd="1" destOrd="0" presId="urn:microsoft.com/office/officeart/2005/8/layout/orgChart1"/>
    <dgm:cxn modelId="{FBCB5BE8-9D4D-445C-A4E5-30045CDB847F}" type="presParOf" srcId="{BFBC1C99-5A99-4F71-9199-8BE4B5EF9464}" destId="{0B04DE8F-60FB-4AFE-ACE4-9BC39C9DE186}" srcOrd="1" destOrd="0" presId="urn:microsoft.com/office/officeart/2005/8/layout/orgChart1"/>
    <dgm:cxn modelId="{D3E9CF1F-3AD2-4376-AD97-C3CA7290FC28}" type="presParOf" srcId="{BFBC1C99-5A99-4F71-9199-8BE4B5EF9464}" destId="{2D7ED0CC-8CC3-478A-B242-A06CC4551DF6}" srcOrd="2" destOrd="0" presId="urn:microsoft.com/office/officeart/2005/8/layout/orgChart1"/>
    <dgm:cxn modelId="{586352C0-59D0-4AC3-A95D-75C02AC48DB5}" type="presParOf" srcId="{19BDDB43-2559-4A6C-BB53-083EDC4B4FBC}" destId="{F604A74F-9BFC-4AF9-9B9F-AAC8254803F6}" srcOrd="4" destOrd="0" presId="urn:microsoft.com/office/officeart/2005/8/layout/orgChart1"/>
    <dgm:cxn modelId="{37277ECA-7FDA-406D-8580-0DBC522D648B}" type="presParOf" srcId="{19BDDB43-2559-4A6C-BB53-083EDC4B4FBC}" destId="{3878C225-C020-4A8E-A403-4D1BAE77CF7E}" srcOrd="5" destOrd="0" presId="urn:microsoft.com/office/officeart/2005/8/layout/orgChart1"/>
    <dgm:cxn modelId="{DF4E3656-76CC-4461-AAFE-A4BB183A54AA}" type="presParOf" srcId="{3878C225-C020-4A8E-A403-4D1BAE77CF7E}" destId="{FFBB1A4E-E8DD-46C3-B82C-8BCB5C1BBF8E}" srcOrd="0" destOrd="0" presId="urn:microsoft.com/office/officeart/2005/8/layout/orgChart1"/>
    <dgm:cxn modelId="{6F24C7B3-8C6A-4DC1-A0AB-E859136A92B5}" type="presParOf" srcId="{FFBB1A4E-E8DD-46C3-B82C-8BCB5C1BBF8E}" destId="{00457A77-010A-4C60-8136-B2739BED5F87}" srcOrd="0" destOrd="0" presId="urn:microsoft.com/office/officeart/2005/8/layout/orgChart1"/>
    <dgm:cxn modelId="{4014E1AC-F589-48E6-8E27-EFEEC0032E34}" type="presParOf" srcId="{FFBB1A4E-E8DD-46C3-B82C-8BCB5C1BBF8E}" destId="{C7ECCE3B-94B7-4C3D-804E-78BDE051F8CB}" srcOrd="1" destOrd="0" presId="urn:microsoft.com/office/officeart/2005/8/layout/orgChart1"/>
    <dgm:cxn modelId="{2E1D8B56-6058-4887-855B-E3E93F9B0E7D}" type="presParOf" srcId="{3878C225-C020-4A8E-A403-4D1BAE77CF7E}" destId="{190FF477-73F5-4ECF-AF8F-4B7A61A7EF0C}" srcOrd="1" destOrd="0" presId="urn:microsoft.com/office/officeart/2005/8/layout/orgChart1"/>
    <dgm:cxn modelId="{850425A2-0EBD-4700-AEA2-150995FE4A86}" type="presParOf" srcId="{3878C225-C020-4A8E-A403-4D1BAE77CF7E}" destId="{DBEF91EC-B084-4682-A9C8-74FDEF5F84B7}" srcOrd="2" destOrd="0" presId="urn:microsoft.com/office/officeart/2005/8/layout/orgChart1"/>
    <dgm:cxn modelId="{EB3F85EB-E9F7-4214-9CC3-BCD560098BD8}" type="presParOf" srcId="{EC925089-EF8A-4466-B144-0C0528F1470C}" destId="{DABC85AC-FDA8-4B04-8F1B-55F4E5B1D2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4A74F-9BFC-4AF9-9B9F-AAC8254803F6}">
      <dsp:nvSpPr>
        <dsp:cNvPr id="0" name=""/>
        <dsp:cNvSpPr/>
      </dsp:nvSpPr>
      <dsp:spPr>
        <a:xfrm>
          <a:off x="3713956" y="1319000"/>
          <a:ext cx="2627651" cy="456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019"/>
              </a:lnTo>
              <a:lnTo>
                <a:pt x="2627651" y="228019"/>
              </a:lnTo>
              <a:lnTo>
                <a:pt x="2627651" y="4560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FB115-8744-4B17-BCED-05B9D2A3ECCD}">
      <dsp:nvSpPr>
        <dsp:cNvPr id="0" name=""/>
        <dsp:cNvSpPr/>
      </dsp:nvSpPr>
      <dsp:spPr>
        <a:xfrm>
          <a:off x="3668235" y="1319000"/>
          <a:ext cx="91440" cy="4560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0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C5D95-C2B1-4946-811B-6F4D47710C40}">
      <dsp:nvSpPr>
        <dsp:cNvPr id="0" name=""/>
        <dsp:cNvSpPr/>
      </dsp:nvSpPr>
      <dsp:spPr>
        <a:xfrm>
          <a:off x="1086304" y="1319000"/>
          <a:ext cx="2627651" cy="456038"/>
        </a:xfrm>
        <a:custGeom>
          <a:avLst/>
          <a:gdLst/>
          <a:ahLst/>
          <a:cxnLst/>
          <a:rect l="0" t="0" r="0" b="0"/>
          <a:pathLst>
            <a:path>
              <a:moveTo>
                <a:pt x="2627651" y="0"/>
              </a:moveTo>
              <a:lnTo>
                <a:pt x="2627651" y="228019"/>
              </a:lnTo>
              <a:lnTo>
                <a:pt x="0" y="228019"/>
              </a:lnTo>
              <a:lnTo>
                <a:pt x="0" y="4560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E609C-01BC-47EC-98CA-1303CC60BD3E}">
      <dsp:nvSpPr>
        <dsp:cNvPr id="0" name=""/>
        <dsp:cNvSpPr/>
      </dsp:nvSpPr>
      <dsp:spPr>
        <a:xfrm>
          <a:off x="2000260" y="233193"/>
          <a:ext cx="3427390" cy="1085806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2413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rPr>
            <a:t>ИГЛОКОЖИЕ </a:t>
          </a:r>
        </a:p>
        <a:p>
          <a:pPr marL="0" marR="0" lvl="0" indent="0" algn="ctr" defTabSz="2413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rPr>
            <a:t>МОЛЛЮСКИ </a:t>
          </a:r>
        </a:p>
      </dsp:txBody>
      <dsp:txXfrm>
        <a:off x="2053264" y="286197"/>
        <a:ext cx="3321382" cy="979798"/>
      </dsp:txXfrm>
    </dsp:sp>
    <dsp:sp modelId="{39122E74-62D4-4C9A-9109-2C62D97EC7A4}">
      <dsp:nvSpPr>
        <dsp:cNvPr id="0" name=""/>
        <dsp:cNvSpPr/>
      </dsp:nvSpPr>
      <dsp:spPr>
        <a:xfrm>
          <a:off x="498" y="1775038"/>
          <a:ext cx="2171612" cy="1085806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2413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rPr>
            <a:t>ТРЕПАНГИ </a:t>
          </a:r>
        </a:p>
      </dsp:txBody>
      <dsp:txXfrm>
        <a:off x="53502" y="1828042"/>
        <a:ext cx="2065604" cy="979798"/>
      </dsp:txXfrm>
    </dsp:sp>
    <dsp:sp modelId="{3A1520BA-1A2F-4DA6-8757-B492ED06B469}">
      <dsp:nvSpPr>
        <dsp:cNvPr id="0" name=""/>
        <dsp:cNvSpPr/>
      </dsp:nvSpPr>
      <dsp:spPr>
        <a:xfrm>
          <a:off x="2628149" y="1775038"/>
          <a:ext cx="2171612" cy="1085806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2413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rPr>
            <a:t>ГОЛОТУРИИ </a:t>
          </a:r>
        </a:p>
      </dsp:txBody>
      <dsp:txXfrm>
        <a:off x="2681153" y="1828042"/>
        <a:ext cx="2065604" cy="979798"/>
      </dsp:txXfrm>
    </dsp:sp>
    <dsp:sp modelId="{00457A77-010A-4C60-8136-B2739BED5F87}">
      <dsp:nvSpPr>
        <dsp:cNvPr id="0" name=""/>
        <dsp:cNvSpPr/>
      </dsp:nvSpPr>
      <dsp:spPr>
        <a:xfrm>
          <a:off x="5255800" y="1775038"/>
          <a:ext cx="2171612" cy="1085806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2413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rPr>
            <a:t>МОРСКОЙ ЕЖ</a:t>
          </a:r>
        </a:p>
      </dsp:txBody>
      <dsp:txXfrm>
        <a:off x="5308804" y="1828042"/>
        <a:ext cx="2065604" cy="979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7463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7463" y="9371013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fld id="{A31D0124-3167-4FEB-A6D9-E5605089E2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3092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7463" y="0"/>
            <a:ext cx="292893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75563FF-D68F-4BE3-9054-9E94375D487F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686300"/>
            <a:ext cx="5405438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289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7463" y="9371013"/>
            <a:ext cx="2928937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4E0FCA6-6E93-4EA4-9C81-47D3311CE6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214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C6229A-E64F-4A86-BC5D-38B7A495B5D7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59495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3FDF1F-7631-4098-A837-2548C75B091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499821"/>
      </p:ext>
    </p:extLst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E5800-642F-4007-A0DB-65B81996DD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5552554"/>
      </p:ext>
    </p:extLst>
  </p:cSld>
  <p:clrMapOvr>
    <a:masterClrMapping/>
  </p:clrMapOvr>
  <p:transition spd="med"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FDC7A-122F-46C1-ABE2-B8EAB39D06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1643671"/>
      </p:ext>
    </p:extLst>
  </p:cSld>
  <p:clrMapOvr>
    <a:masterClrMapping/>
  </p:clrMapOvr>
  <p:transition spd="med"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AF8A2-9A76-4F10-B128-8EB24EAEF5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0214836"/>
      </p:ext>
    </p:extLst>
  </p:cSld>
  <p:clrMapOvr>
    <a:masterClrMapping/>
  </p:clrMapOvr>
  <p:transition spd="med"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C85BF-1CDF-4FB1-8B70-278EC3B965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0413888"/>
      </p:ext>
    </p:extLst>
  </p:cSld>
  <p:clrMapOvr>
    <a:masterClrMapping/>
  </p:clrMapOvr>
  <p:transition spd="med">
    <p:sndAc>
      <p:endSnd/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45D5F-67E6-4E5D-BFE4-C11C80BDAA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7641335"/>
      </p:ext>
    </p:extLst>
  </p:cSld>
  <p:clrMapOvr>
    <a:masterClrMapping/>
  </p:clrMapOvr>
  <p:transition spd="med">
    <p:sndAc>
      <p:endSnd/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81B73-BF94-4F3F-8060-D884F5C43C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3981922"/>
      </p:ext>
    </p:extLst>
  </p:cSld>
  <p:clrMapOvr>
    <a:masterClrMapping/>
  </p:clrMapOvr>
  <p:transition spd="med"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582622-A1DA-49F6-BD2D-4F69C4F950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9049473"/>
      </p:ext>
    </p:extLst>
  </p:cSld>
  <p:clrMapOvr>
    <a:masterClrMapping/>
  </p:clrMapOvr>
  <p:transition spd="med"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66976-4EB1-467F-89C6-AEC00F348B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0140195"/>
      </p:ext>
    </p:extLst>
  </p:cSld>
  <p:clrMapOvr>
    <a:masterClrMapping/>
  </p:clrMapOvr>
  <p:transition spd="med"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74FBA-DD73-403E-9C53-B1ADD6DE7B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6854056"/>
      </p:ext>
    </p:extLst>
  </p:cSld>
  <p:clrMapOvr>
    <a:masterClrMapping/>
  </p:clrMapOvr>
  <p:transition spd="med"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98A0E-688A-488B-A783-FC06E56E60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0301144"/>
      </p:ext>
    </p:extLst>
  </p:cSld>
  <p:clrMapOvr>
    <a:masterClrMapping/>
  </p:clrMapOvr>
  <p:transition spd="med"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F4F4A5-7E53-4863-87EE-D2AD09E1C2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3883998"/>
      </p:ext>
    </p:extLst>
  </p:cSld>
  <p:clrMapOvr>
    <a:masterClrMapping/>
  </p:clrMapOvr>
  <p:transition spd="med"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132FD-1204-4D75-A5DD-A43766F69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5613049"/>
      </p:ext>
    </p:extLst>
  </p:cSld>
  <p:clrMapOvr>
    <a:masterClrMapping/>
  </p:clrMapOvr>
  <p:transition spd="med"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EBF22-F876-4D1D-B2A0-7B62E9AFBC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2411405"/>
      </p:ext>
    </p:extLst>
  </p:cSld>
  <p:clrMapOvr>
    <a:masterClrMapping/>
  </p:clrMapOvr>
  <p:transition spd="med"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6582D-0067-456A-95CF-DD53055973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9019237"/>
      </p:ext>
    </p:extLst>
  </p:cSld>
  <p:clrMapOvr>
    <a:masterClrMapping/>
  </p:clrMapOvr>
  <p:transition spd="med"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7A1B66F6-7E6D-4ED5-94E8-3CD08905C9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8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</p:sldLayoutIdLst>
  <p:transition spd="med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96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96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96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96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96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96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96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96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96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96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fsn.ru/biology/urchin/manamako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23050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000" i="1" smtClean="0">
                <a:latin typeface="Monotype Corsiva" pitchFamily="66" charset="0"/>
              </a:rPr>
              <a:t>РЫБНЫЕ ТОВАРЫ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200" y="5705475"/>
            <a:ext cx="4557713" cy="9636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i="1" dirty="0" smtClean="0">
                <a:latin typeface="Monotype Corsiva" pitchFamily="66" charset="0"/>
              </a:rPr>
              <a:t>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1" t="72079" r="25781" b="8546"/>
          <a:stretch>
            <a:fillRect/>
          </a:stretch>
        </p:blipFill>
        <p:spPr bwMode="auto">
          <a:xfrm>
            <a:off x="4159250" y="2781300"/>
            <a:ext cx="4516438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28813"/>
            <a:ext cx="3683000" cy="4572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6600FF"/>
                </a:solidFill>
                <a:effectLst/>
              </a:rPr>
              <a:t>Представляют собой раковину, состоящую из двух створок, между которыми находится съедобное тело, заключенное в полупрозрачную оболочку – мантию.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3995738" y="1600200"/>
          <a:ext cx="4705350" cy="4859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60" name="WordArt 15"/>
          <p:cNvSpPr>
            <a:spLocks noChangeArrowheads="1" noChangeShapeType="1" noTextEdit="1"/>
          </p:cNvSpPr>
          <p:nvPr/>
        </p:nvSpPr>
        <p:spPr bwMode="auto">
          <a:xfrm>
            <a:off x="1116013" y="692150"/>
            <a:ext cx="669607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Двустворчатые моллюски 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6338"/>
            <a:ext cx="20891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 descr="Глицимерис (glycymeris yessoensi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15888"/>
            <a:ext cx="2192337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3598862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МИДИИ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3463" y="1960563"/>
            <a:ext cx="6840537" cy="48974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b="1" smtClean="0">
                <a:effectLst/>
                <a:latin typeface="Times New Roman" panose="02020603050405020304" pitchFamily="18" charset="0"/>
              </a:rPr>
              <a:t>Имеют симметричную раковину, створки снаружи гладкие.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b="1" smtClean="0">
                <a:effectLst/>
                <a:latin typeface="Times New Roman" panose="02020603050405020304" pitchFamily="18" charset="0"/>
              </a:rPr>
              <a:t>Они имеют нежное, вкусное и питательное мясо.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b="1" smtClean="0">
                <a:effectLst/>
                <a:latin typeface="Times New Roman" panose="02020603050405020304" pitchFamily="18" charset="0"/>
              </a:rPr>
              <a:t>В продажу поступают 	мидии живые, варено-сушеные, мороженые, в виде консервов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b="1" smtClean="0">
                <a:effectLst/>
                <a:latin typeface="Times New Roman" panose="02020603050405020304" pitchFamily="18" charset="0"/>
              </a:rPr>
              <a:t>Из мидий готовят салаты, супы, щи, котлеты.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72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solidFill>
                  <a:srgbClr val="33CC33"/>
                </a:solidFill>
              </a:rPr>
              <a:t>ГРЕБЕШОК</a:t>
            </a:r>
            <a:r>
              <a:rPr lang="en-US" sz="2400" b="1" i="1" smtClean="0">
                <a:solidFill>
                  <a:srgbClr val="33CC33"/>
                </a:solidFill>
              </a:rPr>
              <a:t> </a:t>
            </a:r>
            <a:r>
              <a:rPr lang="ru-RU" sz="2400" b="1" i="1" smtClean="0">
                <a:solidFill>
                  <a:srgbClr val="33CC33"/>
                </a:solidFill>
              </a:rPr>
              <a:t>СВИФТА</a:t>
            </a:r>
            <a:r>
              <a:rPr lang="en-US" sz="2400" b="1" i="1" smtClean="0">
                <a:solidFill>
                  <a:srgbClr val="33CC33"/>
                </a:solidFill>
              </a:rPr>
              <a:t>, SWIFTOPECTEN SWIFTI (BERNARDI, 1858)</a:t>
            </a:r>
            <a:endParaRPr lang="ru-RU" sz="2400" b="1" i="1" smtClean="0">
              <a:solidFill>
                <a:srgbClr val="33CC33"/>
              </a:solidFill>
            </a:endParaRPr>
          </a:p>
        </p:txBody>
      </p:sp>
      <p:pic>
        <p:nvPicPr>
          <p:cNvPr id="14339" name="Picture 4" descr="Гребешок Свифта (swiftopecten swifti)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700213"/>
            <a:ext cx="3313112" cy="3109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1052513"/>
            <a:ext cx="5329237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</a:rPr>
              <a:t>Р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</a:rPr>
              <a:t>аковина округло-треугольная, высокая, с ушками разной длины. Фиолетовая поверхность покрыта широкими радиальными и концентрическими складками. Наибольшие размеры около 12-13 см, масса до 200 г. Распространен в Японском и южной части Охотского моря на глубинах от 5-8 до 50-60 м.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</a:rPr>
              <a:t>В пищу используют мускул и мантию гребешка. Мясо напоминает крабовое.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</a:rPr>
              <a:t>Используют для салатов, супов, борще, щей, при производстве консервов.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18525" cy="1079500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rgbClr val="00FF00"/>
                </a:solidFill>
                <a:latin typeface="Elephant" pitchFamily="18" charset="0"/>
              </a:rPr>
              <a:t>УСТРИЦА ТИХООКЕАНСКАЯ, </a:t>
            </a:r>
            <a:r>
              <a:rPr lang="ru-RU" sz="2600" b="1" dirty="0" smtClean="0">
                <a:solidFill>
                  <a:srgbClr val="00FF00"/>
                </a:solidFill>
                <a:latin typeface="Times New Roman" pitchFamily="18" charset="0"/>
              </a:rPr>
              <a:t>PORTERIUS DALLI (SMITH, 1885)</a:t>
            </a:r>
            <a:r>
              <a:rPr lang="ru-RU" sz="4000" dirty="0" smtClean="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5749925" cy="5329237"/>
          </a:xfrm>
        </p:spPr>
        <p:txBody>
          <a:bodyPr/>
          <a:lstStyle/>
          <a:p>
            <a:pPr eaLnBrk="1" hangingPunct="1"/>
            <a:r>
              <a:rPr lang="ru-RU" altLang="ru-RU" sz="2600" b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Имеют ассиметричные створки: левая более глубока – в ней лежит тело, правая – более гладкая, играет роль крышки.</a:t>
            </a:r>
          </a:p>
          <a:p>
            <a:pPr eaLnBrk="1" hangingPunct="1"/>
            <a:r>
              <a:rPr lang="ru-RU" altLang="ru-RU" sz="2600" b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Цвет мяса беловато-зеленоватый, вкус приятный, запах напоминает свежий огурец. </a:t>
            </a:r>
          </a:p>
          <a:p>
            <a:pPr eaLnBrk="1" hangingPunct="1"/>
            <a:r>
              <a:rPr lang="ru-RU" altLang="ru-RU" sz="2600" b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Средняя масса около 30 г, а мяса в ней – 4-8г. </a:t>
            </a:r>
          </a:p>
          <a:p>
            <a:pPr eaLnBrk="1" hangingPunct="1"/>
            <a:r>
              <a:rPr lang="ru-RU" altLang="ru-RU" sz="2600" b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Выпускают их в живом виде, а мясо замораживают, сушат и изготавливают из него консервы.</a:t>
            </a:r>
          </a:p>
        </p:txBody>
      </p:sp>
      <p:pic>
        <p:nvPicPr>
          <p:cNvPr id="15364" name="Picture 6" descr="Устрица Тихоокеанская (Porterius dalli)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9313" y="2643188"/>
            <a:ext cx="3028950" cy="2381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22555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</a:rPr>
              <a:t>ГОЛОВОНОГИЕ МОЛЛЮСКИ</a:t>
            </a:r>
            <a:r>
              <a:rPr lang="ru-RU" smtClean="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55895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Имеют мягкое тело и голову. Вокруг рта расположены восемь (у осьминога) и десять (у кальмара и каракатицы) щупалец. </a:t>
            </a:r>
          </a:p>
          <a:p>
            <a:pPr eaLnBrk="1" hangingPunct="1">
              <a:defRPr/>
            </a:pPr>
            <a:r>
              <a:rPr lang="ru-RU" dirty="0" smtClean="0"/>
              <a:t>В пищу используют туловище и </a:t>
            </a:r>
            <a:r>
              <a:rPr lang="ru-RU" dirty="0" err="1" smtClean="0"/>
              <a:t>щупальцы</a:t>
            </a:r>
            <a:r>
              <a:rPr lang="ru-RU" dirty="0" smtClean="0"/>
              <a:t>.</a:t>
            </a:r>
          </a:p>
          <a:p>
            <a:pPr eaLnBrk="1" hangingPunct="1">
              <a:defRPr/>
            </a:pPr>
            <a:r>
              <a:rPr lang="ru-RU" dirty="0" smtClean="0"/>
              <a:t>Добывают на Дальнем Востоке.</a:t>
            </a:r>
          </a:p>
          <a:p>
            <a:pPr eaLnBrk="1" hangingPunct="1">
              <a:defRPr/>
            </a:pPr>
            <a:r>
              <a:rPr lang="ru-RU" dirty="0" smtClean="0"/>
              <a:t>К ним относятся:</a:t>
            </a:r>
          </a:p>
          <a:p>
            <a:pPr lvl="1" algn="ctr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ru-RU" sz="3200" dirty="0" smtClean="0"/>
              <a:t>Кальмары;</a:t>
            </a:r>
          </a:p>
          <a:p>
            <a:pPr lvl="1" algn="ctr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ru-RU" sz="3200" dirty="0" smtClean="0"/>
              <a:t>Каракатицы;</a:t>
            </a:r>
          </a:p>
          <a:p>
            <a:pPr lvl="1" algn="ctr" eaLnBrk="1" hangingPunct="1"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ru-RU" sz="3200" dirty="0" smtClean="0"/>
              <a:t>Осьминоги.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2917825" cy="22320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FF0000"/>
                </a:solidFill>
              </a:rPr>
              <a:t>КРАСНЫЙ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ru-RU" sz="2400" b="1" smtClean="0">
                <a:solidFill>
                  <a:srgbClr val="FF0000"/>
                </a:solidFill>
              </a:rPr>
              <a:t>КАЛЬМАР</a:t>
            </a:r>
            <a:r>
              <a:rPr lang="en-US" sz="2400" b="1" smtClean="0">
                <a:solidFill>
                  <a:srgbClr val="FF0000"/>
                </a:solidFill>
              </a:rPr>
              <a:t> OMMASTREPHES BARTRAMI (LESUEUR,1821)</a:t>
            </a:r>
            <a:endParaRPr lang="ru-RU" sz="2400" b="1" smtClean="0">
              <a:solidFill>
                <a:srgbClr val="FF0000"/>
              </a:solidFill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13075" y="188913"/>
            <a:ext cx="6130925" cy="648017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В</a:t>
            </a:r>
            <a:r>
              <a:rPr lang="ru-RU" altLang="ru-RU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стречается во всех открытых океанах и морях. В Тихом океане его промысловые скопления встречаются от прибрежной зоны Японских и Курильских островов к югу и юго-востоку до </a:t>
            </a:r>
            <a:r>
              <a:rPr lang="ru-RU" altLang="ru-RU" smtClean="0">
                <a:solidFill>
                  <a:srgbClr val="0000FF"/>
                </a:solidFill>
                <a:effectLst/>
              </a:rPr>
              <a:t>156*  в.д</a:t>
            </a:r>
            <a:r>
              <a:rPr lang="ru-RU" altLang="ru-RU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. при температуре от 14 до 25*С.</a:t>
            </a:r>
          </a:p>
          <a:p>
            <a:pPr eaLnBrk="1" hangingPunct="1"/>
            <a:r>
              <a:rPr lang="ru-RU" altLang="ru-RU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В пищу употребляется мешочек – мантия, печень  и шупальцы.</a:t>
            </a:r>
          </a:p>
          <a:p>
            <a:pPr eaLnBrk="1" hangingPunct="1"/>
            <a:r>
              <a:rPr lang="ru-RU" altLang="ru-RU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Реализуют кальмаров в мороженном виде (филе), сушеном, в консервированном.</a:t>
            </a:r>
          </a:p>
          <a:p>
            <a:pPr eaLnBrk="1" hangingPunct="1"/>
            <a:r>
              <a:rPr lang="ru-RU" altLang="ru-RU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Из мяса кальмаров готовят салаты, запеканки, котлеты и др. блюда.</a:t>
            </a:r>
          </a:p>
        </p:txBody>
      </p:sp>
      <p:pic>
        <p:nvPicPr>
          <p:cNvPr id="17412" name="Picture 6" descr="ommastrephes_bartramii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420938"/>
            <a:ext cx="2206625" cy="4186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4214812" cy="1384300"/>
          </a:xfrm>
        </p:spPr>
        <p:txBody>
          <a:bodyPr/>
          <a:lstStyle/>
          <a:p>
            <a:pPr defTabSz="241300"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							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ОСЬМИНОГ</a:t>
            </a:r>
            <a:r>
              <a:rPr lang="ru-RU" sz="1600" dirty="0" smtClean="0">
                <a:latin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15399" name="Rectangle 39"/>
          <p:cNvSpPr>
            <a:spLocks noGrp="1" noChangeArrowheads="1"/>
          </p:cNvSpPr>
          <p:nvPr>
            <p:ph type="body" sz="half" idx="2"/>
          </p:nvPr>
        </p:nvSpPr>
        <p:spPr>
          <a:xfrm>
            <a:off x="5180013" y="857250"/>
            <a:ext cx="3963987" cy="5740400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 dirty="0" smtClean="0"/>
              <a:t>Крупное беспозвоночное животное </a:t>
            </a:r>
            <a:r>
              <a:rPr lang="ru-RU" sz="2600" dirty="0" err="1" smtClean="0"/>
              <a:t>мешковидной</a:t>
            </a:r>
            <a:r>
              <a:rPr lang="ru-RU" sz="2600" dirty="0" smtClean="0"/>
              <a:t> формы с восьмью длинными щупальцами и множеством присосков на них. </a:t>
            </a:r>
          </a:p>
          <a:p>
            <a:pPr eaLnBrk="1" hangingPunct="1">
              <a:defRPr/>
            </a:pPr>
            <a:r>
              <a:rPr lang="ru-RU" sz="2600" dirty="0" smtClean="0"/>
              <a:t>Мясо используют для приготовления консервов, особенно с морской капустой и жареными овощами.</a:t>
            </a:r>
          </a:p>
        </p:txBody>
      </p:sp>
      <p:pic>
        <p:nvPicPr>
          <p:cNvPr id="18436" name="Picture 4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060575"/>
            <a:ext cx="4826000" cy="324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rgbClr val="FF0000"/>
                </a:solidFill>
              </a:rPr>
              <a:t>ИГЛОКОЖИЕ МОЛЛЮСКИ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84313"/>
            <a:ext cx="8424863" cy="2244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Распространены в районе  Курильских островов и Сахалина.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Представляют собой однополостной мешок.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1142976" y="3286124"/>
          <a:ext cx="7427912" cy="3094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518525" cy="22320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660033"/>
                </a:solidFill>
              </a:rPr>
              <a:t>Трепанги, голотурии, икра и молоки морского ежа - обладают лечебными свойствами, укрепляют нервную систему («морской женьшень»)</a:t>
            </a:r>
            <a:br>
              <a:rPr lang="ru-RU" sz="2800" b="1" smtClean="0">
                <a:solidFill>
                  <a:srgbClr val="660033"/>
                </a:solidFill>
              </a:rPr>
            </a:br>
            <a:endParaRPr lang="ru-RU" sz="2800" b="1" smtClean="0">
              <a:solidFill>
                <a:srgbClr val="660033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4978400" cy="3743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i="1" smtClean="0">
                <a:solidFill>
                  <a:srgbClr val="FF0000"/>
                </a:solidFill>
              </a:rPr>
              <a:t>Голотурия </a:t>
            </a:r>
            <a:r>
              <a:rPr lang="ru-RU" sz="2400" i="1" smtClean="0"/>
              <a:t>– огуречнообразные по форме, с венчиком щупалец на одном конце мешка.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smtClean="0">
                <a:solidFill>
                  <a:srgbClr val="FF0000"/>
                </a:solidFill>
              </a:rPr>
              <a:t>Морской ёж</a:t>
            </a:r>
            <a:r>
              <a:rPr lang="ru-RU" sz="2400" i="1" smtClean="0"/>
              <a:t> – полусферической формы, поверхность покрыта панцирем с многочисленными иглами.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97425"/>
            <a:ext cx="475297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3141663"/>
            <a:ext cx="3781425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651500" y="2276475"/>
            <a:ext cx="316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800" i="1">
                <a:effectLst/>
              </a:rPr>
              <a:t>Морской еж</a:t>
            </a:r>
            <a:endParaRPr lang="ru-RU" altLang="ru-RU" sz="280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800" y="188913"/>
            <a:ext cx="3816350" cy="40322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FF0000"/>
                </a:solidFill>
              </a:rPr>
              <a:t>ТРЕПАНГИ </a:t>
            </a:r>
            <a:r>
              <a:rPr lang="ru-RU" b="1" smtClean="0">
                <a:solidFill>
                  <a:srgbClr val="FF0000"/>
                </a:solidFill>
              </a:rPr>
              <a:t>–</a:t>
            </a:r>
            <a:r>
              <a:rPr lang="ru-RU" smtClean="0">
                <a:solidFill>
                  <a:srgbClr val="FF0000"/>
                </a:solidFill>
                <a:effectLst/>
              </a:rPr>
              <a:t> </a:t>
            </a:r>
            <a:r>
              <a:rPr lang="ru-RU" sz="3200" smtClean="0">
                <a:solidFill>
                  <a:schemeClr val="tx1"/>
                </a:solidFill>
                <a:effectLst/>
              </a:rPr>
              <a:t>имеют цилиндрическую форму, щупальцы расположены по всей поверхности</a:t>
            </a:r>
            <a:r>
              <a:rPr lang="ru-RU" sz="3200" smtClean="0">
                <a:solidFill>
                  <a:srgbClr val="FF0000"/>
                </a:solidFill>
                <a:effectLst/>
              </a:rPr>
              <a:t>.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2924175"/>
            <a:ext cx="4751388" cy="3600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400" smtClean="0"/>
              <a:t>В продажу поступают потрошеными замороженными, солено-варено-сушеными;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400" smtClean="0"/>
              <a:t>Из трепангов готовят многие виды консервов;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400" smtClean="0"/>
              <a:t>На ПОП нерыбное водное сырье используютдля приготовления салатов, супов, вторых блюд.</a:t>
            </a:r>
          </a:p>
        </p:txBody>
      </p:sp>
      <p:pic>
        <p:nvPicPr>
          <p:cNvPr id="21508" name="Picture 4" descr="http://www.fsn.ru/biology/urchin/manamak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4321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365625"/>
            <a:ext cx="3976688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0525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1" smtClean="0">
                <a:solidFill>
                  <a:srgbClr val="008000"/>
                </a:solidFill>
              </a:rPr>
              <a:t>ПЛАН: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964612" cy="49688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3600" smtClean="0"/>
              <a:t>Классификация нерыбных продуктов моря, значение в питании.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3600" smtClean="0"/>
              <a:t>Характеристика каждой группы, значение в питании, классификация.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3600" smtClean="0"/>
              <a:t>Икра и икорные товары: классификация, производство, ассортимент, требования к качеству, упаковка, хранение. 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6600"/>
                </a:solidFill>
              </a:rPr>
              <a:t>ВОДОРОСЛИ </a:t>
            </a:r>
            <a:r>
              <a:rPr lang="ru-RU" dirty="0" smtClean="0">
                <a:solidFill>
                  <a:srgbClr val="006600"/>
                </a:solidFill>
              </a:rPr>
              <a:t>-</a:t>
            </a:r>
            <a:r>
              <a:rPr lang="ru-RU" dirty="0" smtClean="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507412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FFFF00"/>
                </a:solidFill>
              </a:rPr>
              <a:t>Различают красные и бурые. Из красных готовят </a:t>
            </a:r>
            <a:r>
              <a:rPr lang="ru-RU" dirty="0" err="1" smtClean="0">
                <a:solidFill>
                  <a:srgbClr val="FFFF00"/>
                </a:solidFill>
              </a:rPr>
              <a:t>агар</a:t>
            </a:r>
            <a:r>
              <a:rPr lang="ru-RU" dirty="0" smtClean="0">
                <a:solidFill>
                  <a:srgbClr val="FFFF00"/>
                </a:solidFill>
              </a:rPr>
              <a:t>, бурые используют в пищу.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FFFF00"/>
                </a:solidFill>
              </a:rPr>
              <a:t>Морская капуста – ламинария, богата йодом, витаминами С, В</a:t>
            </a:r>
            <a:r>
              <a:rPr lang="ru-RU" baseline="-25000" dirty="0" smtClean="0">
                <a:solidFill>
                  <a:srgbClr val="FFFF00"/>
                </a:solidFill>
              </a:rPr>
              <a:t>1</a:t>
            </a:r>
            <a:r>
              <a:rPr lang="ru-RU" dirty="0" smtClean="0">
                <a:solidFill>
                  <a:srgbClr val="FFFF00"/>
                </a:solidFill>
              </a:rPr>
              <a:t>, В</a:t>
            </a:r>
            <a:r>
              <a:rPr lang="ru-RU" baseline="-25000" dirty="0" smtClean="0">
                <a:solidFill>
                  <a:srgbClr val="FFFF00"/>
                </a:solidFill>
              </a:rPr>
              <a:t>12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</a:rPr>
              <a:t>D</a:t>
            </a:r>
            <a:r>
              <a:rPr lang="ru-RU" dirty="0" smtClean="0">
                <a:solidFill>
                  <a:srgbClr val="FFFF00"/>
                </a:solidFill>
              </a:rPr>
              <a:t>, А, Е, используют при производстве пищевых и лечебных продуктов.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FFFF00"/>
                </a:solidFill>
              </a:rPr>
              <a:t>Рекомендуют при </a:t>
            </a:r>
            <a:r>
              <a:rPr lang="ru-RU" dirty="0" err="1" smtClean="0">
                <a:solidFill>
                  <a:srgbClr val="FFFF00"/>
                </a:solidFill>
              </a:rPr>
              <a:t>сердечно-сосудистых</a:t>
            </a:r>
            <a:r>
              <a:rPr lang="ru-RU" dirty="0" smtClean="0">
                <a:solidFill>
                  <a:srgbClr val="FFFF00"/>
                </a:solidFill>
              </a:rPr>
              <a:t> заболеваниях, при заболевании щитовидной железы.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FFFF00"/>
                </a:solidFill>
              </a:rPr>
              <a:t>Её замораживают, сушат, изготавливают консервы.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ChangeArrowheads="1"/>
          </p:cNvSpPr>
          <p:nvPr>
            <p:ph type="title"/>
          </p:nvPr>
        </p:nvSpPr>
        <p:spPr>
          <a:xfrm>
            <a:off x="5929313" y="0"/>
            <a:ext cx="2955925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Дефекты икры:</a:t>
            </a:r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400" b="1" i="1" dirty="0" smtClean="0">
                <a:solidFill>
                  <a:srgbClr val="00FF00"/>
                </a:solidFill>
              </a:rPr>
              <a:t>Икра осетровых рыб: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– травянистый и илистый запах и вкус,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-«острота» - при хранении увеличивается содержание молочной кислоты;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- горечь.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>
                <a:solidFill>
                  <a:srgbClr val="00FF00"/>
                </a:solidFill>
              </a:rPr>
              <a:t>Икра лососевых рыб: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dirty="0" smtClean="0">
                <a:solidFill>
                  <a:srgbClr val="FFFF00"/>
                </a:solidFill>
              </a:rPr>
              <a:t>- </a:t>
            </a:r>
            <a:r>
              <a:rPr lang="ru-RU" sz="2400" dirty="0" err="1" smtClean="0">
                <a:solidFill>
                  <a:srgbClr val="FFFF00"/>
                </a:solidFill>
              </a:rPr>
              <a:t>лопанец</a:t>
            </a:r>
            <a:r>
              <a:rPr lang="ru-RU" sz="2400" dirty="0" smtClean="0">
                <a:solidFill>
                  <a:srgbClr val="FFFF00"/>
                </a:solidFill>
              </a:rPr>
              <a:t>;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- отстой икорной жидкости и др. </a:t>
            </a:r>
          </a:p>
        </p:txBody>
      </p:sp>
      <p:pic>
        <p:nvPicPr>
          <p:cNvPr id="26627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" t="10555" r="2341" b="6725"/>
          <a:stretch>
            <a:fillRect/>
          </a:stretch>
        </p:blipFill>
        <p:spPr>
          <a:xfrm>
            <a:off x="0" y="0"/>
            <a:ext cx="5715000" cy="6991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6000" b="1" smtClean="0">
                <a:effectLst/>
                <a:latin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med"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u="sng" smtClean="0">
                <a:solidFill>
                  <a:srgbClr val="FFFF00"/>
                </a:solidFill>
              </a:rPr>
              <a:t>Нерыбные</a:t>
            </a:r>
            <a:r>
              <a:rPr lang="ru-RU" b="1" i="1" u="sng" smtClean="0"/>
              <a:t> </a:t>
            </a:r>
            <a:r>
              <a:rPr lang="ru-RU" b="1" i="1" u="sng" smtClean="0">
                <a:solidFill>
                  <a:srgbClr val="FFFF00"/>
                </a:solidFill>
              </a:rPr>
              <a:t>продукты моря</a:t>
            </a:r>
          </a:p>
        </p:txBody>
      </p:sp>
      <p:sp>
        <p:nvSpPr>
          <p:cNvPr id="7171" name="WordArt 11"/>
          <p:cNvSpPr>
            <a:spLocks noChangeArrowheads="1" noChangeShapeType="1" noTextEdit="1"/>
          </p:cNvSpPr>
          <p:nvPr/>
        </p:nvSpPr>
        <p:spPr bwMode="auto">
          <a:xfrm>
            <a:off x="1143000" y="2060575"/>
            <a:ext cx="7000875" cy="1089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классификация</a:t>
            </a:r>
          </a:p>
        </p:txBody>
      </p:sp>
      <p:grpSp>
        <p:nvGrpSpPr>
          <p:cNvPr id="7172" name="Group 4"/>
          <p:cNvGrpSpPr>
            <a:grpSpLocks noChangeAspect="1"/>
          </p:cNvGrpSpPr>
          <p:nvPr/>
        </p:nvGrpSpPr>
        <p:grpSpPr bwMode="auto">
          <a:xfrm>
            <a:off x="1763713" y="3284538"/>
            <a:ext cx="6696075" cy="1009650"/>
            <a:chOff x="2281" y="2443"/>
            <a:chExt cx="7200" cy="976"/>
          </a:xfrm>
        </p:grpSpPr>
        <p:sp>
          <p:nvSpPr>
            <p:cNvPr id="205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281" y="2443"/>
              <a:ext cx="7200" cy="976"/>
            </a:xfrm>
            <a:prstGeom prst="rect">
              <a:avLst/>
            </a:prstGeom>
            <a:noFill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H="1">
              <a:off x="2423" y="2443"/>
              <a:ext cx="1412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H="1">
              <a:off x="3834" y="2443"/>
              <a:ext cx="565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5246" y="2443"/>
              <a:ext cx="0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6374" y="2443"/>
              <a:ext cx="283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7504" y="2443"/>
              <a:ext cx="848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0" y="13017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180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14313" y="4214813"/>
            <a:ext cx="8715375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717550" algn="l"/>
              </a:tabLst>
              <a:defRPr/>
            </a:pPr>
            <a:r>
              <a:rPr lang="ru-RU" sz="1800" b="1" u="sng" cap="small" dirty="0">
                <a:solidFill>
                  <a:srgbClr val="0000FF"/>
                </a:solidFill>
                <a:effectLst/>
                <a:latin typeface="Arial" charset="0"/>
              </a:rPr>
              <a:t>ракообразные</a:t>
            </a:r>
            <a:r>
              <a:rPr lang="ru-RU" sz="1800" b="1" dirty="0">
                <a:solidFill>
                  <a:srgbClr val="0000FF"/>
                </a:solidFill>
                <a:effectLst/>
                <a:latin typeface="Arial" charset="0"/>
              </a:rPr>
              <a:t>   </a:t>
            </a:r>
            <a:r>
              <a:rPr lang="ru-RU" sz="1800" b="1" u="sng" cap="small" dirty="0">
                <a:solidFill>
                  <a:srgbClr val="0000FF"/>
                </a:solidFill>
                <a:effectLst/>
                <a:latin typeface="Arial" charset="0"/>
              </a:rPr>
              <a:t>двустворчаты</a:t>
            </a:r>
            <a:r>
              <a:rPr lang="ru-RU" sz="1800" b="1" cap="small" dirty="0">
                <a:solidFill>
                  <a:srgbClr val="0000FF"/>
                </a:solidFill>
                <a:effectLst/>
                <a:latin typeface="Arial" charset="0"/>
              </a:rPr>
              <a:t>е  </a:t>
            </a:r>
            <a:r>
              <a:rPr lang="ru-RU" sz="1800" b="1" u="sng" cap="small" dirty="0">
                <a:solidFill>
                  <a:srgbClr val="0000FF"/>
                </a:solidFill>
                <a:effectLst/>
                <a:latin typeface="Arial" charset="0"/>
              </a:rPr>
              <a:t>головоногие</a:t>
            </a:r>
            <a:r>
              <a:rPr lang="ru-RU" sz="1800" b="1" cap="small" dirty="0">
                <a:solidFill>
                  <a:srgbClr val="0000FF"/>
                </a:solidFill>
                <a:effectLst/>
                <a:latin typeface="Arial" charset="0"/>
              </a:rPr>
              <a:t>    </a:t>
            </a:r>
            <a:r>
              <a:rPr lang="ru-RU" sz="1800" b="1" u="sng" cap="small" dirty="0">
                <a:solidFill>
                  <a:srgbClr val="0000FF"/>
                </a:solidFill>
                <a:effectLst/>
                <a:latin typeface="Arial" charset="0"/>
              </a:rPr>
              <a:t>иглокожие</a:t>
            </a:r>
            <a:r>
              <a:rPr lang="ru-RU" sz="1800" b="1" cap="small" dirty="0">
                <a:solidFill>
                  <a:srgbClr val="0000FF"/>
                </a:solidFill>
                <a:effectLst/>
                <a:latin typeface="Arial" charset="0"/>
              </a:rPr>
              <a:t>    </a:t>
            </a:r>
            <a:r>
              <a:rPr lang="ru-RU" sz="1800" b="1" u="sng" cap="small" dirty="0">
                <a:solidFill>
                  <a:srgbClr val="0000FF"/>
                </a:solidFill>
                <a:effectLst/>
                <a:latin typeface="Arial" charset="0"/>
              </a:rPr>
              <a:t>морские</a:t>
            </a:r>
            <a:endParaRPr lang="ru-RU" sz="1800" b="1" cap="small" dirty="0">
              <a:solidFill>
                <a:srgbClr val="0000FF"/>
              </a:solidFill>
              <a:effectLst/>
              <a:latin typeface="Arial" charset="0"/>
            </a:endParaRPr>
          </a:p>
          <a:p>
            <a:pPr>
              <a:tabLst>
                <a:tab pos="717550" algn="l"/>
              </a:tabLst>
              <a:defRPr/>
            </a:pPr>
            <a:r>
              <a:rPr lang="ru-RU" sz="1800" b="1" cap="small" dirty="0">
                <a:solidFill>
                  <a:srgbClr val="0000FF"/>
                </a:solidFill>
                <a:effectLst/>
                <a:latin typeface="Arial" charset="0"/>
              </a:rPr>
              <a:t>			</a:t>
            </a:r>
            <a:r>
              <a:rPr lang="ru-RU" sz="1800" b="1" u="sng" cap="small" dirty="0">
                <a:solidFill>
                  <a:srgbClr val="0000FF"/>
                </a:solidFill>
                <a:effectLst/>
                <a:latin typeface="Arial" charset="0"/>
              </a:rPr>
              <a:t>моллюски</a:t>
            </a:r>
            <a:r>
              <a:rPr lang="ru-RU" sz="1800" b="1" cap="small" dirty="0">
                <a:solidFill>
                  <a:srgbClr val="0000FF"/>
                </a:solidFill>
                <a:effectLst/>
                <a:latin typeface="Arial" charset="0"/>
              </a:rPr>
              <a:t>                                                             </a:t>
            </a:r>
            <a:r>
              <a:rPr lang="ru-RU" sz="1800" b="1" u="sng" cap="small" dirty="0">
                <a:solidFill>
                  <a:srgbClr val="0000FF"/>
                </a:solidFill>
                <a:effectLst/>
                <a:latin typeface="Arial" charset="0"/>
              </a:rPr>
              <a:t>водоросли</a:t>
            </a:r>
            <a:endParaRPr lang="ru-RU" sz="1800" b="1" cap="small" dirty="0">
              <a:solidFill>
                <a:srgbClr val="0000FF"/>
              </a:solidFill>
              <a:effectLst/>
              <a:latin typeface="Arial" charset="0"/>
            </a:endParaRPr>
          </a:p>
          <a:p>
            <a:pPr>
              <a:tabLst>
                <a:tab pos="717550" algn="l"/>
              </a:tabLst>
              <a:defRPr/>
            </a:pPr>
            <a:endParaRPr lang="ru-RU" sz="1800" b="1" u="sng" dirty="0">
              <a:solidFill>
                <a:srgbClr val="33CC33"/>
              </a:solidFill>
              <a:effectLst/>
              <a:latin typeface="Arial" charset="0"/>
            </a:endParaRPr>
          </a:p>
          <a:p>
            <a:pPr>
              <a:tabLst>
                <a:tab pos="717550" algn="l"/>
              </a:tabLst>
              <a:defRPr/>
            </a:pPr>
            <a:r>
              <a:rPr lang="ru-RU" sz="2000" dirty="0">
                <a:solidFill>
                  <a:srgbClr val="FF0000"/>
                </a:solidFill>
                <a:latin typeface="Arial" charset="0"/>
              </a:rPr>
              <a:t>крабы             мидии              кальмары        трепанги      морская капуста</a:t>
            </a:r>
          </a:p>
          <a:p>
            <a:pPr>
              <a:tabLst>
                <a:tab pos="717550" algn="l"/>
              </a:tabLst>
              <a:defRPr/>
            </a:pPr>
            <a:r>
              <a:rPr lang="ru-RU" sz="2000" dirty="0">
                <a:solidFill>
                  <a:srgbClr val="FF0000"/>
                </a:solidFill>
                <a:latin typeface="Arial" charset="0"/>
              </a:rPr>
              <a:t>омары            гребешки         осьминоги       морские ежи</a:t>
            </a:r>
          </a:p>
          <a:p>
            <a:pPr>
              <a:tabLst>
                <a:tab pos="717550" algn="l"/>
              </a:tabLst>
              <a:defRPr/>
            </a:pPr>
            <a:r>
              <a:rPr lang="ru-RU" sz="2000" dirty="0">
                <a:solidFill>
                  <a:srgbClr val="FF0000"/>
                </a:solidFill>
                <a:latin typeface="Arial" charset="0"/>
              </a:rPr>
              <a:t>креветки         устрицы       		       голотурии        </a:t>
            </a:r>
          </a:p>
          <a:p>
            <a:pPr>
              <a:tabLst>
                <a:tab pos="717550" algn="l"/>
              </a:tabLst>
              <a:defRPr/>
            </a:pPr>
            <a:r>
              <a:rPr lang="ru-RU" sz="2000" dirty="0">
                <a:solidFill>
                  <a:srgbClr val="FF0000"/>
                </a:solidFill>
                <a:latin typeface="Arial" charset="0"/>
              </a:rPr>
              <a:t>лангусты           </a:t>
            </a:r>
          </a:p>
          <a:p>
            <a:pPr>
              <a:tabLst>
                <a:tab pos="717550" algn="l"/>
              </a:tabLst>
              <a:defRPr/>
            </a:pPr>
            <a:r>
              <a:rPr lang="ru-RU" sz="2000" dirty="0">
                <a:solidFill>
                  <a:srgbClr val="FF0000"/>
                </a:solidFill>
                <a:latin typeface="Arial" charset="0"/>
              </a:rPr>
              <a:t>раки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chemeClr val="accent2"/>
                </a:solidFill>
              </a:rPr>
              <a:t>Значение в питании: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824413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99"/>
                </a:solidFill>
                <a:effectLst/>
              </a:rPr>
              <a:t>Высокое содержание белков, в составе которых преобладают незаменимые аминокислоты.</a:t>
            </a:r>
          </a:p>
          <a:p>
            <a:pPr eaLnBrk="1" hangingPunct="1"/>
            <a:r>
              <a:rPr lang="ru-RU" altLang="ru-RU" smtClean="0">
                <a:solidFill>
                  <a:srgbClr val="000099"/>
                </a:solidFill>
                <a:effectLst/>
              </a:rPr>
              <a:t>Минеральные вещества, особенно йод, медь, цинк и др.</a:t>
            </a:r>
          </a:p>
          <a:p>
            <a:pPr eaLnBrk="1" hangingPunct="1"/>
            <a:r>
              <a:rPr lang="ru-RU" altLang="ru-RU" smtClean="0">
                <a:solidFill>
                  <a:srgbClr val="000099"/>
                </a:solidFill>
                <a:effectLst/>
              </a:rPr>
              <a:t>Витамины гр. В, витамин С и провитамин </a:t>
            </a:r>
            <a:r>
              <a:rPr lang="en-US" altLang="ru-RU" smtClean="0">
                <a:solidFill>
                  <a:srgbClr val="000099"/>
                </a:solidFill>
                <a:effectLst/>
              </a:rPr>
              <a:t>D</a:t>
            </a:r>
            <a:r>
              <a:rPr lang="ru-RU" altLang="ru-RU" smtClean="0">
                <a:solidFill>
                  <a:srgbClr val="000099"/>
                </a:solidFill>
                <a:effectLst/>
              </a:rPr>
              <a:t>.</a:t>
            </a:r>
          </a:p>
          <a:p>
            <a:pPr eaLnBrk="1" hangingPunct="1"/>
            <a:r>
              <a:rPr lang="ru-RU" altLang="ru-RU" smtClean="0">
                <a:solidFill>
                  <a:srgbClr val="000099"/>
                </a:solidFill>
                <a:effectLst/>
              </a:rPr>
              <a:t>Способствуют снижению холестерина в крови и обмену веществ.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8064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РАКООБРАЗНЫЕ</a:t>
            </a:r>
            <a:endParaRPr lang="ru-RU" dirty="0" smtClean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28625" y="1000125"/>
            <a:ext cx="7991475" cy="3017838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</a:rPr>
              <a:t>Имеют вкусное и полезное мясо, содержащего мало жира (до 2%) и много полноценного белка (15-20%), витамины гр.В и микроэлементы (в десятки раз больше, чем в говядине).</a:t>
            </a:r>
          </a:p>
          <a:p>
            <a:pPr eaLnBrk="1" hangingPunct="1">
              <a:defRPr/>
            </a:pP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</a:rPr>
              <a:t>Тело ракообразных покрыто твердым панцирем, а мясо брюшка, шейки, клешней мягкое.</a:t>
            </a:r>
          </a:p>
          <a:p>
            <a:pPr eaLnBrk="1" hangingPunct="1">
              <a:defRPr/>
            </a:pP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</a:rPr>
              <a:t>К этой группе относятся: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215900" y="3789363"/>
          <a:ext cx="8928100" cy="287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33CC33"/>
                </a:solidFill>
              </a:rPr>
              <a:t>РАКИ.  ОМАРЫ.  ЛАНГУСТЫ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395288" y="6165850"/>
            <a:ext cx="3889375" cy="431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smtClean="0"/>
              <a:t>	Омар  	     Лангуст 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484313"/>
            <a:ext cx="3252787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11638" y="1314450"/>
            <a:ext cx="4932362" cy="5543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1800" dirty="0" smtClean="0"/>
              <a:t>	</a:t>
            </a:r>
            <a:r>
              <a:rPr lang="ru-RU" sz="1800" b="1" i="1" u="sng" dirty="0" smtClean="0">
                <a:solidFill>
                  <a:srgbClr val="FF0000"/>
                </a:solidFill>
                <a:effectLst/>
              </a:rPr>
              <a:t>Раки </a:t>
            </a:r>
            <a:r>
              <a:rPr lang="ru-RU" sz="1800" b="1" i="1" u="sng" dirty="0" smtClean="0">
                <a:solidFill>
                  <a:srgbClr val="FF0000"/>
                </a:solidFill>
              </a:rPr>
              <a:t>-</a:t>
            </a:r>
            <a:r>
              <a:rPr lang="ru-RU" sz="1800" b="1" i="1" u="sng" dirty="0" smtClean="0"/>
              <a:t> 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0099"/>
                </a:solidFill>
                <a:effectLst/>
              </a:rPr>
              <a:t>Обитают в реках и озерах. 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0099"/>
                </a:solidFill>
                <a:effectLst/>
              </a:rPr>
              <a:t>Минимальный размер раков – 8 см, средний – 9-11 см, крупный – более 11 см.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0099"/>
                </a:solidFill>
                <a:effectLst/>
              </a:rPr>
              <a:t>В продажу поступают живые и вареные.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0099"/>
                </a:solidFill>
                <a:effectLst/>
              </a:rPr>
              <a:t>В пищу используют мясо из клешней, шейки и икру.</a:t>
            </a:r>
          </a:p>
          <a:p>
            <a:pPr eaLnBrk="1" hangingPunct="1">
              <a:buFontTx/>
              <a:buNone/>
              <a:defRPr/>
            </a:pPr>
            <a:r>
              <a:rPr lang="ru-RU" sz="1800" dirty="0" smtClean="0"/>
              <a:t>	</a:t>
            </a:r>
            <a:endParaRPr lang="en-US" sz="1800" dirty="0" smtClean="0"/>
          </a:p>
          <a:p>
            <a:pPr eaLnBrk="1" hangingPunct="1">
              <a:buFontTx/>
              <a:buNone/>
              <a:defRPr/>
            </a:pPr>
            <a:r>
              <a:rPr lang="en-US" sz="1800" b="1" i="1" dirty="0" smtClean="0">
                <a:solidFill>
                  <a:srgbClr val="FF0000"/>
                </a:solidFill>
                <a:effectLst/>
              </a:rPr>
              <a:t>	</a:t>
            </a:r>
            <a:r>
              <a:rPr lang="ru-RU" sz="1800" b="1" i="1" u="sng" dirty="0" smtClean="0">
                <a:solidFill>
                  <a:srgbClr val="FF0000"/>
                </a:solidFill>
                <a:effectLst/>
              </a:rPr>
              <a:t>Омары и лангусты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000099"/>
                </a:solidFill>
                <a:effectLst/>
              </a:rPr>
              <a:t>– это крупные морские и океанические раки массой 4-5 кг и длиной до 50 см.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0099"/>
                </a:solidFill>
                <a:effectLst/>
              </a:rPr>
              <a:t>Омары обитают в северных, а лангусты – в умеренных и тропических районах Атлантического и Тихого океанов.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0099"/>
                </a:solidFill>
                <a:effectLst/>
              </a:rPr>
              <a:t>Лангусты не имеют мясистых клешней.</a:t>
            </a:r>
          </a:p>
        </p:txBody>
      </p:sp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860800"/>
            <a:ext cx="1573213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789363"/>
            <a:ext cx="1552575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0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0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0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0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0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0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7" grpId="0" build="p"/>
      <p:bldP spid="430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076700"/>
            <a:ext cx="3419475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893175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600" smtClean="0">
              <a:effectLst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800" b="1" smtClean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КРАБЫ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Наиболее ценными в промысловом отношении являются камчатский краб, более крупный - синий краб, краб - стригун и глубоководный равношипый краб и в последнее время волосатый краб. 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Биологической особенностью в развитии крабов является то, что рост животного происходит не постепенно, а скачкообразно. Постепенному увеличению размеров мешает твердый панцирь и для того, чтобы животное могло увеличиться в размерах, оно должно освобождаться от старого панциря, процесс освобождения от старого панциря называется линькой. В самом раннем возрасте личинка и малёк краба линяют очень часто (несколько раз в месяц), в возрасте 6-10 лет крабы линяют уже не чаще одного раза в год, а более старые крабы зачастую линяют один раз в два года. Затвердевание панциря после линьки длится у камчатского краба, синего и равношипого до 10 дней, у стригуна - до 1,5 месяцев. Процесс линьки ведёт к сильному уменьшению объема мускулатуры, поэтому в конечностях даже под окрепшим панцирем, ещё в течение 20 - 50 суток мясо остаётся дряблым и водянистым. Во время линьки технологическая ценность крабов резко ухудшается. Слинявший краб, может быть узнан по	чистому панцирю, а в течение 5 - 4 недель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	после линьки панцирь конечностей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	остаётся мягким и при надавливании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	пальцами создаёт впечатление "пустых"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	ножек в виду малого объёма мускулатуры.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	Размеры и вес крабов зависят от вида 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	возраста животного и района на его лова;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	как правило, самки крабов имеют значитель-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	но меньшие размеры и вес по сравнению с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>
                <a:solidFill>
                  <a:srgbClr val="0000CC"/>
                </a:solidFill>
                <a:effectLst/>
              </a:rPr>
              <a:t>	самцами. 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67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Креветки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8313" y="908050"/>
            <a:ext cx="8218487" cy="5761038"/>
          </a:xfrm>
        </p:spPr>
        <p:txBody>
          <a:bodyPr/>
          <a:lstStyle/>
          <a:p>
            <a:pPr eaLnBrk="1" hangingPunct="1"/>
            <a:r>
              <a:rPr lang="ru-RU" altLang="ru-RU" sz="1600" b="1" smtClean="0">
                <a:solidFill>
                  <a:srgbClr val="0000CC"/>
                </a:solidFill>
                <a:effectLst/>
              </a:rPr>
              <a:t>К</a:t>
            </a:r>
            <a:r>
              <a:rPr lang="ru-RU" altLang="ru-RU" sz="1600" smtClean="0">
                <a:solidFill>
                  <a:srgbClr val="0000CC"/>
                </a:solidFill>
                <a:effectLst/>
              </a:rPr>
              <a:t>реветки обладают высокими продукционными возможностями, играют</a:t>
            </a:r>
            <a:br>
              <a:rPr lang="ru-RU" altLang="ru-RU" sz="1600" smtClean="0">
                <a:solidFill>
                  <a:srgbClr val="0000CC"/>
                </a:solidFill>
                <a:effectLst/>
              </a:rPr>
            </a:br>
            <a:r>
              <a:rPr lang="ru-RU" altLang="ru-RU" sz="1600" smtClean="0">
                <a:solidFill>
                  <a:srgbClr val="0000CC"/>
                </a:solidFill>
                <a:effectLst/>
              </a:rPr>
              <a:t>существенную роль в структуре водных сообществ и служат источником</a:t>
            </a:r>
            <a:br>
              <a:rPr lang="ru-RU" altLang="ru-RU" sz="1600" smtClean="0">
                <a:solidFill>
                  <a:srgbClr val="0000CC"/>
                </a:solidFill>
                <a:effectLst/>
              </a:rPr>
            </a:br>
            <a:r>
              <a:rPr lang="ru-RU" altLang="ru-RU" sz="1600" smtClean="0">
                <a:solidFill>
                  <a:srgbClr val="0000CC"/>
                </a:solidFill>
                <a:effectLst/>
              </a:rPr>
              <a:t>ценного пищевого белка. В настоящее время основными районами промысла является Японское море (Татарский пролив, залив Петра Великого) и северо-западная часть Берингова моря. Промысел ведется с начала июня до декабря, в зависимости от района.</a:t>
            </a:r>
            <a:br>
              <a:rPr lang="ru-RU" altLang="ru-RU" sz="1600" smtClean="0">
                <a:solidFill>
                  <a:srgbClr val="0000CC"/>
                </a:solidFill>
                <a:effectLst/>
              </a:rPr>
            </a:br>
            <a:r>
              <a:rPr lang="ru-RU" altLang="ru-RU" sz="1600" smtClean="0">
                <a:solidFill>
                  <a:srgbClr val="0000CC"/>
                </a:solidFill>
                <a:effectLst/>
              </a:rPr>
              <a:t>				Креветки относятся к отряду десятиногих 				раков (Decapoda) и все перечисленные виды 				имеют общие черты строения. Тело креветок</a:t>
            </a:r>
            <a:br>
              <a:rPr lang="ru-RU" altLang="ru-RU" sz="1600" smtClean="0">
                <a:solidFill>
                  <a:srgbClr val="0000CC"/>
                </a:solidFill>
                <a:effectLst/>
              </a:rPr>
            </a:br>
            <a:r>
              <a:rPr lang="ru-RU" altLang="ru-RU" sz="1600" smtClean="0">
                <a:solidFill>
                  <a:srgbClr val="0000CC"/>
                </a:solidFill>
                <a:effectLst/>
              </a:rPr>
              <a:t>				вытянуто в длину, сплющено с боков и 				разделено на два основных </a:t>
            </a:r>
            <a:br>
              <a:rPr lang="ru-RU" altLang="ru-RU" sz="1600" smtClean="0">
                <a:solidFill>
                  <a:srgbClr val="0000CC"/>
                </a:solidFill>
                <a:effectLst/>
              </a:rPr>
            </a:br>
            <a:r>
              <a:rPr lang="ru-RU" altLang="ru-RU" sz="1600" smtClean="0">
                <a:solidFill>
                  <a:srgbClr val="0000CC"/>
                </a:solidFill>
                <a:effectLst/>
              </a:rPr>
              <a:t> 				отдела: головогрудь и брюшко. Головогрудь 				сверху покрыта панцирем, который, свисая с 				боков, в виде двух пластинок ограничивает 				обширные жаберные полости. Брюшко 				слагается их семи отдельных члеников, из 				них шесть имеют ножки. Членики брюшка подвижно сочленены друг с другом, в результате тело может изгибаться в брюшную сторону. Резкие подгибания брюшка используются креветкой для движения в толще воды. Ротовое отверстие размещено на брюшной стороне головогруди на уровне глаз. Окраска тела носит защитный характер. По бокам тела проходят буро-зеленые полосы. Спинка окрашена несколько темнее, чем бока.</a:t>
            </a:r>
          </a:p>
        </p:txBody>
      </p:sp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565400"/>
            <a:ext cx="309562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6624637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Зоопланктон криль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4868863"/>
            <a:ext cx="8928100" cy="182721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6600FF"/>
                </a:solidFill>
              </a:rPr>
              <a:t>Из него готовят белковую пасту «Океан, которую после размораживания намазывают на хлеб, добавляют в салаты, творог, смешивают со сливочным маслом  и сыром, овощами и крупами. 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6600FF"/>
                </a:solidFill>
              </a:rPr>
              <a:t>Паста улучшает обмен веществ, аппетит, повышает жизненный тонус. Снижает холестерин в крови, способствует кроветворению.</a:t>
            </a:r>
          </a:p>
        </p:txBody>
      </p:sp>
      <p:pic>
        <p:nvPicPr>
          <p:cNvPr id="12292" name="Picture 4" descr="krill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284538"/>
            <a:ext cx="3167062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-174625" y="2582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3995738" y="3509963"/>
            <a:ext cx="4968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00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ru-RU" u="sng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Антарктический криль</a:t>
            </a:r>
            <a:br>
              <a:rPr lang="ru-RU" altLang="ru-RU" u="sng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altLang="ru-RU">
                <a:solidFill>
                  <a:srgbClr val="FFFF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1 - головогрудь; 2 - брюшко; 3 - хвостовые придатки; 4 - головные придатки; 5 - глаз; 6 - грудные ноги (торакоподы); 7 - брюшные ноги (плеоподы); 8 - жабры.</a:t>
            </a: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395288" y="741363"/>
            <a:ext cx="8640762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Криль - самый крупный представитель зоопланктона, относится к семейству эйфаузид (Euphausia), и виду криль (superba Dana) Этот эвфаузиевый рачок похож на мелкую креветку. Его тело состоит из двух основных частей - головогруди и брюшка, которые имеют соответственно грудные (торакоподы) и брюшные (плеоподы) конечности. От основания грудных ног отходят пуки жабр. Окраска розоватая, передняя часть головогруди у активно питающихся рачков зеленоватая.</a:t>
            </a: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6">
      <a:dk1>
        <a:srgbClr val="000000"/>
      </a:dk1>
      <a:lt1>
        <a:srgbClr val="FFFFFF"/>
      </a:lt1>
      <a:dk2>
        <a:srgbClr val="006B80"/>
      </a:dk2>
      <a:lt2>
        <a:srgbClr val="C1CB75"/>
      </a:lt2>
      <a:accent1>
        <a:srgbClr val="6F8406"/>
      </a:accent1>
      <a:accent2>
        <a:srgbClr val="D9E288"/>
      </a:accent2>
      <a:accent3>
        <a:srgbClr val="AABAC0"/>
      </a:accent3>
      <a:accent4>
        <a:srgbClr val="DADADA"/>
      </a:accent4>
      <a:accent5>
        <a:srgbClr val="BBC2AA"/>
      </a:accent5>
      <a:accent6>
        <a:srgbClr val="C4CD7B"/>
      </a:accent6>
      <a:hlink>
        <a:srgbClr val="00CC00"/>
      </a:hlink>
      <a:folHlink>
        <a:srgbClr val="C0FF73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241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241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663</TotalTime>
  <Words>886</Words>
  <Application>Microsoft Office PowerPoint</Application>
  <PresentationFormat>Экран (4:3)</PresentationFormat>
  <Paragraphs>124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Times New Roman</vt:lpstr>
      <vt:lpstr>Arial</vt:lpstr>
      <vt:lpstr>Tahoma</vt:lpstr>
      <vt:lpstr>Wingdings</vt:lpstr>
      <vt:lpstr>Calibri</vt:lpstr>
      <vt:lpstr>Monotype Corsiva</vt:lpstr>
      <vt:lpstr>Verdana</vt:lpstr>
      <vt:lpstr>Arial Unicode MS</vt:lpstr>
      <vt:lpstr>Elephant</vt:lpstr>
      <vt:lpstr>Океан</vt:lpstr>
      <vt:lpstr>РЫБНЫЕ ТОВАРЫ</vt:lpstr>
      <vt:lpstr>ПЛАН:</vt:lpstr>
      <vt:lpstr>Нерыбные продукты моря</vt:lpstr>
      <vt:lpstr>Значение в питании:</vt:lpstr>
      <vt:lpstr>РАКООБРАЗНЫЕ</vt:lpstr>
      <vt:lpstr>РАКИ.  ОМАРЫ.  ЛАНГУСТЫ</vt:lpstr>
      <vt:lpstr>Презентация PowerPoint</vt:lpstr>
      <vt:lpstr>Креветки</vt:lpstr>
      <vt:lpstr> Зоопланктон криль</vt:lpstr>
      <vt:lpstr>Презентация PowerPoint</vt:lpstr>
      <vt:lpstr>МИДИИ</vt:lpstr>
      <vt:lpstr>ГРЕБЕШОК СВИФТА, SWIFTOPECTEN SWIFTI (BERNARDI, 1858)</vt:lpstr>
      <vt:lpstr>УСТРИЦА ТИХООКЕАНСКАЯ, PORTERIUS DALLI (SMITH, 1885) </vt:lpstr>
      <vt:lpstr>ГОЛОВОНОГИЕ МОЛЛЮСКИ </vt:lpstr>
      <vt:lpstr>КРАСНЫЙ КАЛЬМАР OMMASTREPHES BARTRAMI (LESUEUR,1821)</vt:lpstr>
      <vt:lpstr>       ОСЬМИНОГ </vt:lpstr>
      <vt:lpstr>ИГЛОКОЖИЕ МОЛЛЮСКИ</vt:lpstr>
      <vt:lpstr>Трепанги, голотурии, икра и молоки морского ежа - обладают лечебными свойствами, укрепляют нервную систему («морской женьшень») </vt:lpstr>
      <vt:lpstr>ТРЕПАНГИ – имеют цилиндрическую форму, щупальцы расположены по всей поверхности.</vt:lpstr>
      <vt:lpstr>ВОДОРОСЛИ - </vt:lpstr>
      <vt:lpstr>Дефекты икры: Икра осетровых рыб:  – травянистый и илистый запах и вкус,  -«острота» - при хранении увеличивается содержание молочной кислоты; - горечь. Икра лососевых рыб:  - лопанец; - отстой икорной жидкости и др. 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Нерыбные продукты моря</dc:title>
  <dc:creator>Deicide</dc:creator>
  <cp:lastModifiedBy>админ</cp:lastModifiedBy>
  <cp:revision>26</cp:revision>
  <dcterms:created xsi:type="dcterms:W3CDTF">2008-04-12T08:17:49Z</dcterms:created>
  <dcterms:modified xsi:type="dcterms:W3CDTF">2020-05-06T08:45:55Z</dcterms:modified>
</cp:coreProperties>
</file>