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sldIdLst>
    <p:sldId id="256" r:id="rId2"/>
    <p:sldId id="270" r:id="rId3"/>
    <p:sldId id="271" r:id="rId4"/>
    <p:sldId id="257" r:id="rId5"/>
    <p:sldId id="272" r:id="rId6"/>
    <p:sldId id="258" r:id="rId7"/>
    <p:sldId id="283" r:id="rId8"/>
    <p:sldId id="281" r:id="rId9"/>
    <p:sldId id="282" r:id="rId10"/>
    <p:sldId id="259" r:id="rId11"/>
    <p:sldId id="284" r:id="rId12"/>
    <p:sldId id="260" r:id="rId13"/>
    <p:sldId id="261" r:id="rId14"/>
    <p:sldId id="273" r:id="rId15"/>
    <p:sldId id="27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62" r:id="rId24"/>
    <p:sldId id="292" r:id="rId25"/>
    <p:sldId id="293" r:id="rId26"/>
    <p:sldId id="263" r:id="rId27"/>
    <p:sldId id="275" r:id="rId28"/>
    <p:sldId id="276" r:id="rId29"/>
    <p:sldId id="267" r:id="rId30"/>
    <p:sldId id="277" r:id="rId31"/>
    <p:sldId id="278" r:id="rId32"/>
    <p:sldId id="279" r:id="rId33"/>
    <p:sldId id="268" r:id="rId34"/>
    <p:sldId id="280" r:id="rId3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Полилиния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F6F02C-1EA1-4589-BA90-E9237F213F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5041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2BB3B-F4B5-429F-AAF9-011D404771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8248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5332B-E802-49FB-A789-C5FFDAFBD8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7075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289FF-A55E-46CD-825F-B3470186EC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9616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C0257-F326-4F88-AC9A-73F21C4B12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9938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5" name="Нашивка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EA9B47-5A28-469E-857D-51CE009880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1853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8F271A-FC33-41CF-9AFD-C155CEB07B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9168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826C637-AE02-46AB-8433-77BB6DC934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7154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06956D-F8D3-4468-85FF-8F5F4307D3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805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EBDFB-C8F3-481F-8228-7BFB7596A2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1585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334318-27C3-44AC-A62E-91CADAE286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169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Полилиния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5760 w 5591"/>
              <a:gd name="T3" fmla="*/ 0 h 588"/>
              <a:gd name="T4" fmla="*/ 5760 w 5591"/>
              <a:gd name="T5" fmla="*/ 528 h 588"/>
              <a:gd name="T6" fmla="*/ 4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" name="Нашивка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B7FABD-C54C-4C43-A4B1-1CA9DFD473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8253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7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5760 w 5591"/>
              <a:gd name="T3" fmla="*/ 0 h 588"/>
              <a:gd name="T4" fmla="*/ 5760 w 5591"/>
              <a:gd name="T5" fmla="*/ 528 h 588"/>
              <a:gd name="T6" fmla="*/ 4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4AACE9D3-DE5D-4CD2-B5E9-89005926D4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28" r:id="rId2"/>
    <p:sldLayoutId id="2147483834" r:id="rId3"/>
    <p:sldLayoutId id="2147483835" r:id="rId4"/>
    <p:sldLayoutId id="2147483836" r:id="rId5"/>
    <p:sldLayoutId id="2147483837" r:id="rId6"/>
    <p:sldLayoutId id="2147483829" r:id="rId7"/>
    <p:sldLayoutId id="2147483838" r:id="rId8"/>
    <p:sldLayoutId id="2147483839" r:id="rId9"/>
    <p:sldLayoutId id="2147483830" r:id="rId10"/>
    <p:sldLayoutId id="2147483831" r:id="rId11"/>
    <p:sldLayoutId id="214748383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920875"/>
          </a:xfrm>
          <a:ln>
            <a:solidFill>
              <a:schemeClr val="bg1"/>
            </a:solidFill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5400" dirty="0" smtClean="0"/>
          </a:p>
        </p:txBody>
      </p:sp>
      <p:pic>
        <p:nvPicPr>
          <p:cNvPr id="9219" name="Picture 8" descr="https://im0-tub-ru.yandex.net/i?id=175d24ddc0d757525d1f33472e875273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5791200"/>
            <a:ext cx="6248400" cy="1108075"/>
          </a:xfrm>
          <a:prstGeom prst="rect">
            <a:avLst/>
          </a:prstGeom>
          <a:solidFill>
            <a:schemeClr val="accent1"/>
          </a:solidFill>
          <a:effectLst>
            <a:outerShdw blurRad="50800" dist="50800" dir="5400000" sx="87000" sy="87000" algn="ctr" rotWithShape="0">
              <a:srgbClr val="000000">
                <a:alpha val="73000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6600" b="1" dirty="0"/>
              <a:t>LONDON</a:t>
            </a:r>
            <a:endParaRPr lang="ru-RU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Big Ben</a:t>
            </a:r>
            <a:endParaRPr lang="ru-RU" smtClean="0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3429000" cy="4267200"/>
          </a:xfrm>
        </p:spPr>
        <p:txBody>
          <a:bodyPr>
            <a:normAutofit fontScale="92500" lnSpcReduction="20000"/>
          </a:bodyPr>
          <a:lstStyle/>
          <a:p>
            <a:pPr marL="365760" indent="-256032" algn="ctr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en-US" sz="2800" dirty="0" smtClean="0"/>
              <a:t>It’s a clock in the tower and it is a big bell. </a:t>
            </a:r>
            <a:endParaRPr lang="ru-RU" sz="2800" dirty="0" smtClean="0"/>
          </a:p>
          <a:p>
            <a:pPr marL="365760" indent="-256032" algn="ctr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en-US" sz="2800" dirty="0" smtClean="0"/>
              <a:t>You can hear it every hour. </a:t>
            </a:r>
            <a:endParaRPr lang="ru-RU" sz="2800" dirty="0" smtClean="0"/>
          </a:p>
          <a:p>
            <a:pPr marL="365760" indent="-256032" algn="ctr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en-US" sz="2800" dirty="0" smtClean="0"/>
              <a:t>People are allowed to get inside the Tower so that they can see the work of the clock. </a:t>
            </a:r>
            <a:endParaRPr lang="ru-RU" sz="2800" dirty="0" smtClean="0"/>
          </a:p>
          <a:p>
            <a:pPr marL="365760" indent="-256032" algn="ctr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en-US" sz="2800" dirty="0" smtClean="0"/>
              <a:t>There is no lift and there are three hundred and forty steps (340).</a:t>
            </a:r>
            <a:endParaRPr lang="ru-RU" sz="2800" dirty="0" smtClean="0"/>
          </a:p>
        </p:txBody>
      </p:sp>
      <p:pic>
        <p:nvPicPr>
          <p:cNvPr id="18436" name="Picture 6" descr="https://im0-tub-ru.yandex.net/i?id=f875e24528bff775a6fd40df46bc9ed5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9459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9460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224088" y="0"/>
            <a:ext cx="47244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Tower Bridge</a:t>
            </a:r>
            <a:endParaRPr lang="ru-RU" smtClean="0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3200400" cy="5105400"/>
          </a:xfrm>
        </p:spPr>
        <p:txBody>
          <a:bodyPr>
            <a:normAutofit lnSpcReduction="10000"/>
          </a:bodyPr>
          <a:lstStyle/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400" dirty="0" smtClean="0"/>
              <a:t>It is the oldest and famous bridge across the Thames. </a:t>
            </a:r>
            <a:endParaRPr lang="ru-RU" sz="24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400" dirty="0" smtClean="0"/>
              <a:t>Originally it was made of wood by the Romans, but it was often burnt down. </a:t>
            </a:r>
            <a:endParaRPr lang="ru-RU" sz="24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400" dirty="0" smtClean="0"/>
              <a:t>Later it was made of stone. </a:t>
            </a:r>
            <a:endParaRPr lang="ru-RU" sz="24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400" dirty="0" smtClean="0"/>
              <a:t>Finally it was rebuilt and made of concrete.</a:t>
            </a:r>
            <a:endParaRPr lang="ru-RU" sz="2400" dirty="0" smtClean="0"/>
          </a:p>
        </p:txBody>
      </p:sp>
      <p:pic>
        <p:nvPicPr>
          <p:cNvPr id="20484" name="Picture 7" descr="DigitalTowerBrid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2667000"/>
            <a:ext cx="5715000" cy="38084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The Tower of London</a:t>
            </a:r>
            <a:endParaRPr lang="ru-RU" smtClean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3962400" cy="4876800"/>
          </a:xfrm>
        </p:spPr>
        <p:txBody>
          <a:bodyPr>
            <a:normAutofit fontScale="92500" lnSpcReduction="20000"/>
          </a:bodyPr>
          <a:lstStyle/>
          <a:p>
            <a:pPr marL="365760" indent="-256032" algn="ctr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en-US" sz="2800" dirty="0" smtClean="0"/>
              <a:t>It has a long history. In the past it was a fortress, a prison, a castle and a zoo. </a:t>
            </a:r>
            <a:endParaRPr lang="ru-RU" sz="2800" dirty="0" smtClean="0"/>
          </a:p>
          <a:p>
            <a:pPr marL="365760" indent="-256032" algn="ctr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en-US" sz="2800" dirty="0" smtClean="0"/>
              <a:t>It was built to protect the city from the enemies. There are a lot of ravens at this place. </a:t>
            </a:r>
            <a:endParaRPr lang="ru-RU" sz="2800" dirty="0" smtClean="0"/>
          </a:p>
          <a:p>
            <a:pPr marL="365760" indent="-256032" algn="ctr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en-US" sz="2800" dirty="0" smtClean="0"/>
              <a:t>There is a legend that without them the Tower will fall. </a:t>
            </a:r>
            <a:endParaRPr lang="ru-RU" sz="2800" dirty="0" smtClean="0"/>
          </a:p>
          <a:p>
            <a:pPr marL="365760" indent="-256032" algn="ctr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en-US" sz="2800" dirty="0" smtClean="0"/>
              <a:t>Nowadays this building is a very popular  museum.</a:t>
            </a:r>
            <a:endParaRPr lang="ru-RU" sz="2800" dirty="0" smtClean="0"/>
          </a:p>
        </p:txBody>
      </p:sp>
      <p:pic>
        <p:nvPicPr>
          <p:cNvPr id="21508" name="Picture 7" descr="tower20of20london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600200"/>
            <a:ext cx="4667250" cy="4267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531" name="Picture 2" descr="https://upload.wikimedia.org/wikipedia/commons/d/df/Aerial_Tower_of_Lond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White Tower</a:t>
            </a:r>
            <a:endParaRPr lang="ru-RU" dirty="0"/>
          </a:p>
        </p:txBody>
      </p:sp>
      <p:pic>
        <p:nvPicPr>
          <p:cNvPr id="23555" name="Picture 2" descr="http://3.bp.blogspot.com/-XwuWd_Kk_Jk/TuPV0hbzIeI/AAAAAAAAED8/wptMxp2-C84/s1600/100_69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143000"/>
            <a:ext cx="49625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457200" y="1752600"/>
            <a:ext cx="2819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en-US" altLang="ru-RU" sz="2400" b="1"/>
              <a:t>The</a:t>
            </a:r>
            <a:r>
              <a:rPr lang="en-US" altLang="ru-RU" sz="2400"/>
              <a:t> </a:t>
            </a:r>
            <a:r>
              <a:rPr lang="en-US" altLang="ru-RU" sz="2400" b="1"/>
              <a:t>White</a:t>
            </a:r>
            <a:r>
              <a:rPr lang="en-US" altLang="ru-RU" sz="2400"/>
              <a:t> </a:t>
            </a:r>
            <a:r>
              <a:rPr lang="en-US" altLang="ru-RU" sz="2400" b="1"/>
              <a:t>Tower</a:t>
            </a:r>
            <a:r>
              <a:rPr lang="en-US" altLang="ru-RU" sz="2400"/>
              <a:t> is the oldest part of the </a:t>
            </a:r>
            <a:r>
              <a:rPr lang="en-US" altLang="ru-RU" sz="2400" b="1"/>
              <a:t>Tower</a:t>
            </a:r>
            <a:r>
              <a:rPr lang="en-US" altLang="ru-RU" sz="2400"/>
              <a:t> of </a:t>
            </a:r>
            <a:r>
              <a:rPr lang="en-US" altLang="ru-RU" sz="2400" b="1"/>
              <a:t>London</a:t>
            </a:r>
            <a:r>
              <a:rPr lang="en-US" altLang="ru-RU" sz="2400"/>
              <a:t> complex, it was built by William the Conqueror between 1078 - 1097.</a:t>
            </a:r>
            <a:endParaRPr lang="ru-RU" altLang="ru-RU"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579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4580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533400"/>
            <a:ext cx="8686800" cy="63246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60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560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627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6628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2202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651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7652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533400"/>
            <a:ext cx="8686800" cy="63246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9800" y="152400"/>
            <a:ext cx="2743200" cy="639762"/>
          </a:xfrm>
        </p:spPr>
        <p:txBody>
          <a:bodyPr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4400" dirty="0" smtClean="0"/>
              <a:t>The city</a:t>
            </a:r>
            <a:endParaRPr lang="ru-RU" sz="4400" dirty="0"/>
          </a:p>
        </p:txBody>
      </p:sp>
      <p:pic>
        <p:nvPicPr>
          <p:cNvPr id="10243" name="Picture 2" descr="https://avatars.mds.yandex.net/get-pdb/1370139/ebaa5a16-c8bf-4ace-a270-01464c6ea933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14400"/>
            <a:ext cx="6629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228600" y="990600"/>
            <a:ext cx="2209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en-US" altLang="ru-RU" sz="3200" b="1"/>
              <a:t>The</a:t>
            </a:r>
            <a:r>
              <a:rPr lang="en-US" altLang="ru-RU" sz="3200"/>
              <a:t> </a:t>
            </a:r>
            <a:r>
              <a:rPr lang="en-US" altLang="ru-RU" sz="3200" b="1"/>
              <a:t>City</a:t>
            </a:r>
            <a:r>
              <a:rPr lang="en-US" altLang="ru-RU" sz="3200"/>
              <a:t> </a:t>
            </a:r>
            <a:r>
              <a:rPr lang="en-US" altLang="ru-RU" sz="3200" b="1"/>
              <a:t>of</a:t>
            </a:r>
            <a:r>
              <a:rPr lang="en-US" altLang="ru-RU" sz="3200"/>
              <a:t> </a:t>
            </a:r>
            <a:r>
              <a:rPr lang="en-US" altLang="ru-RU" sz="3200" b="1"/>
              <a:t>London</a:t>
            </a:r>
            <a:r>
              <a:rPr lang="en-US" altLang="ru-RU" sz="3200"/>
              <a:t> is the historic heart </a:t>
            </a:r>
            <a:r>
              <a:rPr lang="en-US" altLang="ru-RU" sz="3200" b="1"/>
              <a:t>of</a:t>
            </a:r>
            <a:r>
              <a:rPr lang="en-US" altLang="ru-RU" sz="3200"/>
              <a:t> </a:t>
            </a:r>
          </a:p>
          <a:p>
            <a:pPr algn="ctr" eaLnBrk="1" hangingPunct="1"/>
            <a:r>
              <a:rPr lang="en-US" altLang="ru-RU" sz="3200" b="1"/>
              <a:t>London</a:t>
            </a:r>
            <a:r>
              <a:rPr lang="en-US" altLang="ru-RU" sz="3200"/>
              <a:t>. </a:t>
            </a:r>
            <a:endParaRPr lang="ru-RU" altLang="ru-RU" sz="3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675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8676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699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9700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72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072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Buckingham Palace</a:t>
            </a:r>
            <a:endParaRPr lang="ru-RU" dirty="0" smtClean="0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5400"/>
            <a:ext cx="8077200" cy="685800"/>
          </a:xfrm>
        </p:spPr>
        <p:txBody>
          <a:bodyPr>
            <a:normAutofit fontScale="77500" lnSpcReduction="20000"/>
          </a:bodyPr>
          <a:lstStyle/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800" dirty="0" smtClean="0"/>
              <a:t>It’s the London home of the Queen. </a:t>
            </a:r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800" dirty="0" smtClean="0"/>
              <a:t>The palace is open to public.</a:t>
            </a:r>
            <a:endParaRPr lang="ru-RU" sz="2800" dirty="0" smtClean="0"/>
          </a:p>
        </p:txBody>
      </p:sp>
      <p:pic>
        <p:nvPicPr>
          <p:cNvPr id="31748" name="Picture 6" descr="https://i2.wp.com/tourpedia.ru/wp-content/uploads/2019/02/%D0%91%D1%83%D0%BA%D0%B8%D0%BD%D0%B3%D0%B5%D0%BC%D1%81%D0%BA%D0%B8%D0%B9-%D0%B4%D0%B2%D0%BE%D1%80%D0%B5%D1%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72024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771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2772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795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3796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34925" y="609600"/>
            <a:ext cx="7772400" cy="6248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Oxford Street</a:t>
            </a:r>
            <a:endParaRPr lang="ru-RU" smtClean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3048000" cy="4343400"/>
          </a:xfrm>
        </p:spPr>
        <p:txBody>
          <a:bodyPr>
            <a:normAutofit lnSpcReduction="10000"/>
          </a:bodyPr>
          <a:lstStyle/>
          <a:p>
            <a:pPr marL="365760" indent="-256032" algn="ctr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en-US" sz="2800" dirty="0" smtClean="0"/>
              <a:t>It is the biggest shopping street in London. </a:t>
            </a:r>
          </a:p>
          <a:p>
            <a:pPr marL="365760" indent="-256032" algn="ctr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en-US" sz="2800" dirty="0" smtClean="0"/>
              <a:t>There are 548 shops in Oxford Street.</a:t>
            </a:r>
          </a:p>
          <a:p>
            <a:pPr marL="365760" indent="-256032" algn="ctr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en-US" sz="2800" dirty="0" smtClean="0"/>
              <a:t>Each Christmas the street is decorated with festive lights. </a:t>
            </a:r>
          </a:p>
        </p:txBody>
      </p:sp>
      <p:pic>
        <p:nvPicPr>
          <p:cNvPr id="34820" name="Picture 7" descr="Oxford_Street_December_20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52400"/>
            <a:ext cx="4648200" cy="2844800"/>
          </a:xfrm>
          <a:noFill/>
        </p:spPr>
      </p:pic>
      <p:pic>
        <p:nvPicPr>
          <p:cNvPr id="34821" name="Picture 8" descr="Made_in_Eng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35300"/>
            <a:ext cx="45720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National Gallery</a:t>
            </a:r>
            <a:endParaRPr lang="ru-RU" dirty="0"/>
          </a:p>
        </p:txBody>
      </p:sp>
      <p:pic>
        <p:nvPicPr>
          <p:cNvPr id="35843" name="Picture 2" descr="https://im0-tub-ru.yandex.net/i?id=5a67accdfed26eb48d04c22cf89a813d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57400"/>
            <a:ext cx="67087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6"/>
          <p:cNvSpPr txBox="1">
            <a:spLocks noChangeArrowheads="1"/>
          </p:cNvSpPr>
          <p:nvPr/>
        </p:nvSpPr>
        <p:spPr bwMode="auto">
          <a:xfrm>
            <a:off x="0" y="1295400"/>
            <a:ext cx="22860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en-US" altLang="ru-RU" sz="2400" b="1"/>
              <a:t>The National</a:t>
            </a:r>
          </a:p>
          <a:p>
            <a:pPr algn="ctr" eaLnBrk="1" hangingPunct="1"/>
            <a:r>
              <a:rPr lang="en-US" altLang="ru-RU" sz="2400" b="1"/>
              <a:t> Gallery </a:t>
            </a:r>
          </a:p>
          <a:p>
            <a:pPr algn="ctr" eaLnBrk="1" hangingPunct="1"/>
            <a:r>
              <a:rPr lang="en-US" altLang="ru-RU" sz="2400" b="1"/>
              <a:t>is an art gallery in </a:t>
            </a:r>
          </a:p>
          <a:p>
            <a:pPr algn="ctr" eaLnBrk="1" hangingPunct="1"/>
            <a:r>
              <a:rPr lang="en-US" altLang="ru-RU" sz="2400" b="1"/>
              <a:t>London, which has one of the finest collections of European paintings in the world.</a:t>
            </a:r>
            <a:endParaRPr lang="ru-RU" altLang="ru-RU" sz="2400"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/>
              <a:t>St Paul's Cathedral</a:t>
            </a:r>
            <a:endParaRPr lang="ru-RU" dirty="0"/>
          </a:p>
        </p:txBody>
      </p:sp>
      <p:pic>
        <p:nvPicPr>
          <p:cNvPr id="36867" name="Picture 2" descr="https://avatars.mds.yandex.net/get-zen_doc/148075/pub_5c77913ec873bc00afc531d3_5c7795f706dc8700b30ee1c9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400300"/>
            <a:ext cx="66294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0" y="1752600"/>
            <a:ext cx="2286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en-US" altLang="ru-RU" sz="2000" b="1"/>
              <a:t>St</a:t>
            </a:r>
            <a:r>
              <a:rPr lang="en-US" altLang="ru-RU" sz="2000"/>
              <a:t> </a:t>
            </a:r>
            <a:r>
              <a:rPr lang="en-US" altLang="ru-RU" sz="2000" b="1"/>
              <a:t>Paul</a:t>
            </a:r>
            <a:r>
              <a:rPr lang="en-US" altLang="ru-RU" sz="2000"/>
              <a:t>'</a:t>
            </a:r>
            <a:r>
              <a:rPr lang="en-US" altLang="ru-RU" sz="2000" b="1"/>
              <a:t>s</a:t>
            </a:r>
            <a:r>
              <a:rPr lang="en-US" altLang="ru-RU" sz="2000"/>
              <a:t> </a:t>
            </a:r>
          </a:p>
          <a:p>
            <a:pPr algn="ctr" eaLnBrk="1" hangingPunct="1"/>
            <a:r>
              <a:rPr lang="en-US" altLang="ru-RU" sz="2000" b="1"/>
              <a:t>Cathedral</a:t>
            </a:r>
            <a:r>
              <a:rPr lang="en-US" altLang="ru-RU" sz="2000"/>
              <a:t> is an Anglican </a:t>
            </a:r>
            <a:r>
              <a:rPr lang="en-US" altLang="ru-RU" sz="2000" b="1"/>
              <a:t>cathedral</a:t>
            </a:r>
            <a:r>
              <a:rPr lang="en-US" altLang="ru-RU" sz="2000"/>
              <a:t>, the seat of the Bishop of </a:t>
            </a:r>
            <a:r>
              <a:rPr lang="en-US" altLang="ru-RU" sz="2000" b="1"/>
              <a:t>London. It was designed by the Baroque style by Sir Christopher Wren</a:t>
            </a:r>
          </a:p>
          <a:p>
            <a:pPr eaLnBrk="1" hangingPunct="1"/>
            <a:endParaRPr lang="en-US" altLang="ru-RU" b="1"/>
          </a:p>
          <a:p>
            <a:pPr eaLnBrk="1" hangingPunct="1"/>
            <a:endParaRPr lang="en-US" altLang="ru-RU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219200"/>
            <a:ext cx="44958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b="1" i="1" smtClean="0"/>
              <a:t>1</a:t>
            </a:r>
            <a:r>
              <a:rPr lang="en-US" altLang="ru-RU" sz="3200" b="1" smtClean="0"/>
              <a:t>) The Tower of London is: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2400" b="1" i="1" smtClean="0"/>
              <a:t>  a) a prison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2400" b="1" i="1" smtClean="0"/>
              <a:t> b) a museum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2400" b="1" i="1" smtClean="0"/>
              <a:t> c) a shop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ru-RU" sz="2400" b="1" i="1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ru-RU" sz="2400" b="1" i="1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3200" b="1" i="1" smtClean="0"/>
              <a:t>2</a:t>
            </a:r>
            <a:r>
              <a:rPr lang="en-US" altLang="ru-RU" sz="3200" b="1" smtClean="0"/>
              <a:t>) Big Ben is the name of: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2400" b="1" i="1" smtClean="0"/>
              <a:t>a) the clock tower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2400" b="1" i="1" smtClean="0"/>
              <a:t>b) the palace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2400" b="1" i="1" smtClean="0"/>
              <a:t>c) the church</a:t>
            </a:r>
            <a:endParaRPr lang="ru-RU" altLang="ru-RU" sz="2400" b="1" i="1" smtClean="0"/>
          </a:p>
        </p:txBody>
      </p:sp>
      <p:sp>
        <p:nvSpPr>
          <p:cNvPr id="37891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295400"/>
            <a:ext cx="42672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3200" b="1" smtClean="0"/>
              <a:t>3) Which bridge is in London?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2400" b="1" i="1" smtClean="0"/>
              <a:t> a) Brooklyn Bridge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2400" b="1" i="1" smtClean="0"/>
              <a:t> b) Tower Bridge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2400" b="1" i="1" smtClean="0"/>
              <a:t>c) Boston Bridge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ru-RU" sz="2400" b="1" i="1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3200" b="1" smtClean="0"/>
              <a:t>4) The Queen lives in: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2400" b="1" i="1" smtClean="0"/>
              <a:t> a) the Tower of London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2400" b="1" i="1" smtClean="0"/>
              <a:t>b) the Houses of Parliament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2400" b="1" i="1" smtClean="0"/>
              <a:t>c) Buckingham Palace</a:t>
            </a:r>
            <a:endParaRPr lang="ru-RU" altLang="ru-RU" sz="2400" b="1" i="1" smtClean="0"/>
          </a:p>
        </p:txBody>
      </p:sp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Choose the right variant: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Choose the right variant: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1295400"/>
            <a:ext cx="7924800" cy="26781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latin typeface="+mn-lt"/>
              </a:rPr>
              <a:t>5.</a:t>
            </a:r>
            <a:r>
              <a:rPr lang="en-US" sz="2800" b="1" dirty="0">
                <a:latin typeface="+mn-lt"/>
              </a:rPr>
              <a:t>You can see it from the river Thames. It is very old. It was a fortress, a prison, a palace and now it is a museum.</a:t>
            </a:r>
            <a:endParaRPr lang="en-US" sz="2400" b="1" dirty="0">
              <a:latin typeface="+mn-lt"/>
            </a:endParaRPr>
          </a:p>
          <a:p>
            <a:pPr eaLnBrk="1" hangingPunct="1">
              <a:defRPr/>
            </a:pPr>
            <a:r>
              <a:rPr lang="en-US" sz="2800" b="1" i="1" dirty="0">
                <a:latin typeface="+mn-lt"/>
              </a:rPr>
              <a:t>a)The Tower of London </a:t>
            </a:r>
          </a:p>
          <a:p>
            <a:pPr eaLnBrk="1" hangingPunct="1">
              <a:defRPr/>
            </a:pPr>
            <a:r>
              <a:rPr lang="en-US" sz="2800" b="1" i="1" dirty="0">
                <a:latin typeface="+mn-lt"/>
              </a:rPr>
              <a:t>b)Westminster Abbey </a:t>
            </a:r>
            <a:endParaRPr lang="ru-RU" sz="2800" b="1" i="1" dirty="0">
              <a:latin typeface="+mn-lt"/>
            </a:endParaRPr>
          </a:p>
          <a:p>
            <a:pPr eaLnBrk="1" hangingPunct="1">
              <a:defRPr/>
            </a:pPr>
            <a:r>
              <a:rPr lang="en-US" sz="2800" b="1" i="1" dirty="0">
                <a:latin typeface="+mn-lt"/>
              </a:rPr>
              <a:t>c)the Houses of Parliament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Choose the right variant:</a:t>
            </a:r>
            <a:endParaRPr lang="ru-RU" dirty="0"/>
          </a:p>
        </p:txBody>
      </p:sp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457200" y="2438400"/>
            <a:ext cx="8305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n-US" altLang="ru-RU" sz="3200" b="1"/>
              <a:t>6.It is a place where the British Government sits</a:t>
            </a:r>
          </a:p>
          <a:p>
            <a:pPr eaLnBrk="1" hangingPunct="1"/>
            <a:r>
              <a:rPr lang="en-US" altLang="ru-RU" sz="3200" b="1" i="1"/>
              <a:t>a)The Tower of London</a:t>
            </a:r>
          </a:p>
          <a:p>
            <a:pPr eaLnBrk="1" hangingPunct="1"/>
            <a:r>
              <a:rPr lang="en-US" altLang="ru-RU" sz="3200" b="1" i="1"/>
              <a:t> b)Buckingham Palace</a:t>
            </a:r>
          </a:p>
          <a:p>
            <a:pPr eaLnBrk="1" hangingPunct="1"/>
            <a:r>
              <a:rPr lang="en-US" altLang="ru-RU" sz="3200" b="1" i="1"/>
              <a:t>c)Westminster Abbey 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Choose the right variant:</a:t>
            </a:r>
            <a:endParaRPr lang="ru-RU" dirty="0"/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609600" y="2057400"/>
            <a:ext cx="80010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n-US" altLang="ru-RU" sz="3200" b="1"/>
              <a:t>7.It is the biggest church in London.</a:t>
            </a:r>
          </a:p>
          <a:p>
            <a:pPr eaLnBrk="1" hangingPunct="1"/>
            <a:r>
              <a:rPr lang="en-US" altLang="ru-RU" sz="3200" b="1" i="1"/>
              <a:t>a)the Tower of London</a:t>
            </a:r>
          </a:p>
          <a:p>
            <a:pPr eaLnBrk="1" hangingPunct="1"/>
            <a:r>
              <a:rPr lang="en-US" altLang="ru-RU" sz="3200" b="1" i="1"/>
              <a:t> b)St. Paul’s Cathedral</a:t>
            </a:r>
          </a:p>
          <a:p>
            <a:pPr eaLnBrk="1" hangingPunct="1"/>
            <a:r>
              <a:rPr lang="en-US" altLang="ru-RU" sz="3200" b="1" i="1"/>
              <a:t>c)Westminster Abbey 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8991600" cy="5486400"/>
          </a:xfrm>
        </p:spPr>
        <p:txBody>
          <a:bodyPr/>
          <a:lstStyle/>
          <a:p>
            <a:pPr marL="609600" indent="-609600" eaLnBrk="1" hangingPunct="1"/>
            <a:r>
              <a:rPr lang="en-US" altLang="ru-RU" smtClean="0"/>
              <a:t>Buckingham Palace is the official residence of the Queen. </a:t>
            </a:r>
          </a:p>
          <a:p>
            <a:pPr marL="609600" indent="-609600" eaLnBrk="1" hangingPunct="1"/>
            <a:r>
              <a:rPr lang="en-US" altLang="ru-RU" smtClean="0"/>
              <a:t>Big Ben is a beautiful London museum.</a:t>
            </a:r>
          </a:p>
          <a:p>
            <a:pPr marL="609600" indent="-609600" eaLnBrk="1" hangingPunct="1"/>
            <a:r>
              <a:rPr lang="en-US" altLang="ru-RU" smtClean="0"/>
              <a:t>Parliament consists of two Houses.</a:t>
            </a:r>
          </a:p>
          <a:p>
            <a:pPr marL="609600" indent="-609600" eaLnBrk="1" hangingPunct="1"/>
            <a:r>
              <a:rPr lang="en-US" altLang="ru-RU" smtClean="0"/>
              <a:t>Nelson’s column is situated on Trafalgar Square.</a:t>
            </a:r>
          </a:p>
          <a:p>
            <a:pPr marL="609600" indent="-609600" eaLnBrk="1" hangingPunct="1"/>
            <a:r>
              <a:rPr lang="en-US" altLang="ru-RU" smtClean="0"/>
              <a:t>Changing the guard takes place near the Tower Bridge.</a:t>
            </a:r>
          </a:p>
          <a:p>
            <a:pPr marL="609600" indent="-609600" eaLnBrk="1" hangingPunct="1"/>
            <a:r>
              <a:rPr lang="en-US" altLang="ru-RU" smtClean="0"/>
              <a:t>The Tower of London used to be a palace, a fortress and a prison.</a:t>
            </a:r>
            <a:endParaRPr lang="ru-RU" altLang="ru-RU" smtClean="0"/>
          </a:p>
        </p:txBody>
      </p:sp>
      <p:sp>
        <p:nvSpPr>
          <p:cNvPr id="4710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True or false: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3011" name="Picture 2" descr="https://slide-share.ru/slide/191009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Trafalgar Square</a:t>
            </a:r>
            <a:endParaRPr lang="ru-RU" sz="4000" dirty="0" smtClean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19200"/>
            <a:ext cx="3048000" cy="5105400"/>
          </a:xfrm>
        </p:spPr>
        <p:txBody>
          <a:bodyPr>
            <a:normAutofit fontScale="925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800" dirty="0" smtClean="0"/>
              <a:t>	It is </a:t>
            </a:r>
            <a:r>
              <a:rPr lang="en-US" sz="2800" u="sng" dirty="0" smtClean="0"/>
              <a:t>the central square of London </a:t>
            </a:r>
            <a:r>
              <a:rPr lang="en-US" sz="2800" dirty="0" smtClean="0"/>
              <a:t>and traditional place for people to meet.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800" dirty="0" smtClean="0"/>
              <a:t>	The statue of national hero Admiral Nelson stands  there.</a:t>
            </a:r>
            <a:endParaRPr lang="ru-RU" sz="2800" dirty="0" smtClean="0"/>
          </a:p>
        </p:txBody>
      </p:sp>
      <p:pic>
        <p:nvPicPr>
          <p:cNvPr id="12292" name="Picture 6" descr="https://www.nastol.com.ua/pic/201601/2560x1600/nastol.com.ua-1604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8" y="1219200"/>
            <a:ext cx="55562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315" name="Picture 2" descr="https://avatars.mds.yandex.net/get-pdb/33827/e9330cc4-b983-4cc5-9163-263f33e9cf9c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2133600" y="457200"/>
            <a:ext cx="274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n-US" altLang="ru-RU" sz="2400" b="1"/>
              <a:t>Nelson’s Column</a:t>
            </a:r>
            <a:endParaRPr lang="ru-RU" altLang="ru-RU" sz="24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The Houses of Parliament</a:t>
            </a:r>
            <a:endParaRPr lang="ru-RU" smtClean="0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95400"/>
            <a:ext cx="3200400" cy="3962400"/>
          </a:xfrm>
        </p:spPr>
        <p:txBody>
          <a:bodyPr>
            <a:normAutofit fontScale="92500" lnSpcReduction="20000"/>
          </a:bodyPr>
          <a:lstStyle/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800" dirty="0" smtClean="0"/>
              <a:t> It is a place where the British Government sits. </a:t>
            </a:r>
            <a:endParaRPr lang="ru-RU" sz="28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2800" dirty="0" smtClean="0"/>
              <a:t>It consists of three parts: the Royal Apartments, the House of Lords and the House of Commons.</a:t>
            </a:r>
            <a:endParaRPr lang="ru-RU" sz="2800" dirty="0" smtClean="0"/>
          </a:p>
        </p:txBody>
      </p:sp>
      <p:pic>
        <p:nvPicPr>
          <p:cNvPr id="14340" name="Picture 6" descr="https://live.staticflickr.com/5269/5788383128_e947e81c09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62200"/>
            <a:ext cx="57372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536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536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6387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6388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7411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7412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218</TotalTime>
  <Words>511</Words>
  <Application>Microsoft Office PowerPoint</Application>
  <PresentationFormat>Экран (4:3)</PresentationFormat>
  <Paragraphs>85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3" baseType="lpstr">
      <vt:lpstr>Garamond</vt:lpstr>
      <vt:lpstr>Arial</vt:lpstr>
      <vt:lpstr>Lucida Sans Unicode</vt:lpstr>
      <vt:lpstr>Wingdings 3</vt:lpstr>
      <vt:lpstr>Verdana</vt:lpstr>
      <vt:lpstr>Wingdings 2</vt:lpstr>
      <vt:lpstr>Calibri</vt:lpstr>
      <vt:lpstr>Wingdings</vt:lpstr>
      <vt:lpstr>Открытая</vt:lpstr>
      <vt:lpstr>Презентация PowerPoint</vt:lpstr>
      <vt:lpstr>The city</vt:lpstr>
      <vt:lpstr>Презентация PowerPoint</vt:lpstr>
      <vt:lpstr>Trafalgar Square</vt:lpstr>
      <vt:lpstr>Презентация PowerPoint</vt:lpstr>
      <vt:lpstr>The Houses of Parliament</vt:lpstr>
      <vt:lpstr>Презентация PowerPoint</vt:lpstr>
      <vt:lpstr>Презентация PowerPoint</vt:lpstr>
      <vt:lpstr>Презентация PowerPoint</vt:lpstr>
      <vt:lpstr>Big Ben</vt:lpstr>
      <vt:lpstr>Презентация PowerPoint</vt:lpstr>
      <vt:lpstr>Tower Bridge</vt:lpstr>
      <vt:lpstr>The Tower of London</vt:lpstr>
      <vt:lpstr>Презентация PowerPoint</vt:lpstr>
      <vt:lpstr>The White Tower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Buckingham Palace</vt:lpstr>
      <vt:lpstr>Презентация PowerPoint</vt:lpstr>
      <vt:lpstr>Презентация PowerPoint</vt:lpstr>
      <vt:lpstr>Oxford Street</vt:lpstr>
      <vt:lpstr>The National Gallery</vt:lpstr>
      <vt:lpstr>St Paul's Cathedral</vt:lpstr>
      <vt:lpstr>Choose the right variant:</vt:lpstr>
      <vt:lpstr>Choose the right variant:</vt:lpstr>
      <vt:lpstr>Choose the right variant:</vt:lpstr>
      <vt:lpstr>Choose the right variant:</vt:lpstr>
      <vt:lpstr>True or false: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Дашуля</dc:creator>
  <cp:lastModifiedBy>админ</cp:lastModifiedBy>
  <cp:revision>11</cp:revision>
  <cp:lastPrinted>1601-01-01T00:00:00Z</cp:lastPrinted>
  <dcterms:created xsi:type="dcterms:W3CDTF">1601-01-01T00:00:00Z</dcterms:created>
  <dcterms:modified xsi:type="dcterms:W3CDTF">2020-04-21T08:16:54Z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