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28.12.2018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28.12.2018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28.12.2018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28.12.2018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28.12.2018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ХЛЕБ И ХЛЕБОБУЛОЧНЫЕ ИЗДЕЛИЯ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6552728" cy="41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8116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5877272"/>
            <a:ext cx="4299101" cy="76835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Также к сухарным изделиям относят хрустящие хлебцы: соломка, хлебные палочки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32079"/>
            <a:ext cx="3834532" cy="33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943" y="3445317"/>
            <a:ext cx="3802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Сухари панировочные- из муки 1-го, 2-го сорта , измельченные сухари, используются в кулинарии.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2780928"/>
            <a:ext cx="1800200" cy="279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09381"/>
            <a:ext cx="3203848" cy="276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69164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3751312" cy="522288"/>
          </a:xfrm>
        </p:spPr>
        <p:txBody>
          <a:bodyPr>
            <a:noAutofit/>
          </a:bodyPr>
          <a:lstStyle/>
          <a:p>
            <a:r>
              <a:rPr lang="ru-RU" sz="2400" dirty="0" smtClean="0"/>
              <a:t>ТРЕБОВАНИЯ К КАЧЕСТВУ СУХАРНЫХ ИЗДЕЛИЙ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4283968" cy="58772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Качество сухарных изделий определяют по внешнему виду, вкусу, запаху, хрупкости, количеству лома, а также по влажности, кислотности, содержанию сахара, набухаемости.  Влажность сухарей от 8 до 12 %, набухаемость  должна быть полной вводе при температуре 60 градусов в течении 1-ой или 2-х минут. Хранятся при температуре 20-22 градуса и ОВВ 65-75 %.Срок хранения в полиэтиленовых пакетах до 30 дней, ящиках и коробках до 60 дней-для сдобных сухарей, для простых сухарей до 2-х лет.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76" b="3776"/>
          <a:stretch>
            <a:fillRect/>
          </a:stretch>
        </p:blipFill>
        <p:spPr bwMode="auto">
          <a:xfrm>
            <a:off x="4136326" y="1124744"/>
            <a:ext cx="5029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02735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" y="188640"/>
            <a:ext cx="3106688" cy="522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БАРАНОЧНЫЕ ИЗДЕЛИЯ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48" y="980728"/>
            <a:ext cx="9109751" cy="7683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 бараночным изделиям относятся: бублики, баранки и сушки. Эти изделия имеют форму колец или овалов, с блестящей глянцевитой поверхностью. Они различаются толщиной жгута, массой и влажностью. Бараночные изделия выпекают из пшеничной муки с разными добавками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2132856"/>
            <a:ext cx="36411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259228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9333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Бублики выпускают массой по 50 и 100 грамм, они при хранении черствеют, влажность- 22-27%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9"/>
            <a:ext cx="4932040" cy="424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68052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87595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Баранки выпускаются в виде колец с диаметром 7-9 см, массой 25-40 грамм. В 1 кг их должно быть 25-65 штук.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" y="0"/>
            <a:ext cx="4720686" cy="38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020954"/>
            <a:ext cx="4355976" cy="41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60907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84470"/>
            <a:ext cx="3384376" cy="7683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Сушки-диаметр 4-6 см, масса 6-12 грамм. В 1кг должно быть 90-240  штук.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38" y="0"/>
            <a:ext cx="3667409" cy="315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38" y="3458135"/>
            <a:ext cx="366740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72916"/>
            <a:ext cx="309634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61342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394" y="116632"/>
            <a:ext cx="3275856" cy="522288"/>
          </a:xfrm>
        </p:spPr>
        <p:txBody>
          <a:bodyPr>
            <a:noAutofit/>
          </a:bodyPr>
          <a:lstStyle/>
          <a:p>
            <a:r>
              <a:rPr lang="ru-RU" sz="2400" dirty="0" smtClean="0"/>
              <a:t>ТРЕБОВАНИЯ К КАЧЕСТВУ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94" y="908720"/>
            <a:ext cx="5055662" cy="47447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Общими показателями качества являются: внешний вид, запах, вкус, влажность и кислотность.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Поверхность должна быть глянцевой, гладкой, без вздутий и трещин, цвет от светло-желтого до темно-коричневого.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Баранки должны быть хрупкими и ломкими, а сушки- хрупкими. В воде с температурой 60 градусов баранки и сушки должны набухать в течении 5 минут, при этом баранки должны увеличиться в массе ни менее 2,5 раза, а сушки в 3 раза.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Хранить при температуре не более 25 градусов и ОВВ- 65-75 %. Сроки реализации со дня изготовления, для каждого вида свой срок. Бублики-16 часов,баранки-25 дней, сушки-45 дней.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424204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9155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18727" y="0"/>
            <a:ext cx="9144000" cy="3501008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854036"/>
            <a:ext cx="5867400" cy="18002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АС  хлебобулочных изделий насчитывает более 1000 наименований как общего , так и </a:t>
            </a:r>
            <a:r>
              <a:rPr lang="ru-RU" sz="2400" smtClean="0">
                <a:solidFill>
                  <a:schemeClr val="tx1"/>
                </a:solidFill>
              </a:rPr>
              <a:t>специального  назначения</a:t>
            </a:r>
            <a:r>
              <a:rPr lang="ru-RU" sz="2400" dirty="0" smtClean="0">
                <a:solidFill>
                  <a:schemeClr val="tx1"/>
                </a:solidFill>
              </a:rPr>
              <a:t>. Все они  делятся на группы : </a:t>
            </a:r>
            <a:r>
              <a:rPr lang="ru-RU" sz="2400" u="sng" dirty="0" smtClean="0">
                <a:solidFill>
                  <a:schemeClr val="tx1"/>
                </a:solidFill>
              </a:rPr>
              <a:t>по виду муки- </a:t>
            </a:r>
            <a:r>
              <a:rPr lang="ru-RU" sz="2400" dirty="0" smtClean="0">
                <a:solidFill>
                  <a:schemeClr val="tx1"/>
                </a:solidFill>
              </a:rPr>
              <a:t>ржаной, пшеничный и из смеси ржаной и пшеничной муки; </a:t>
            </a:r>
            <a:r>
              <a:rPr lang="ru-RU" sz="2400" u="sng" dirty="0" smtClean="0">
                <a:solidFill>
                  <a:schemeClr val="tx1"/>
                </a:solidFill>
              </a:rPr>
              <a:t>по способу выпечки </a:t>
            </a:r>
            <a:r>
              <a:rPr lang="ru-RU" sz="2400" dirty="0" smtClean="0">
                <a:solidFill>
                  <a:schemeClr val="tx1"/>
                </a:solidFill>
              </a:rPr>
              <a:t>– на формовой и подовый</a:t>
            </a:r>
            <a:r>
              <a:rPr lang="ru-RU" sz="2400" u="sng" dirty="0" smtClean="0">
                <a:solidFill>
                  <a:schemeClr val="tx1"/>
                </a:solidFill>
              </a:rPr>
              <a:t>; по форме изделий </a:t>
            </a:r>
            <a:r>
              <a:rPr lang="ru-RU" sz="2400" dirty="0" smtClean="0">
                <a:solidFill>
                  <a:schemeClr val="tx1"/>
                </a:solidFill>
              </a:rPr>
              <a:t>– на батоны, булки, плетенки и др.; </a:t>
            </a:r>
            <a:r>
              <a:rPr lang="ru-RU" sz="2400" u="sng" dirty="0" smtClean="0">
                <a:solidFill>
                  <a:schemeClr val="tx1"/>
                </a:solidFill>
              </a:rPr>
              <a:t>по рецептуре </a:t>
            </a:r>
            <a:r>
              <a:rPr lang="ru-RU" sz="2400" dirty="0" smtClean="0">
                <a:solidFill>
                  <a:schemeClr val="tx1"/>
                </a:solidFill>
              </a:rPr>
              <a:t>-  на простой и улучшенный ; </a:t>
            </a:r>
            <a:r>
              <a:rPr lang="ru-RU" sz="2400" u="sng" dirty="0" smtClean="0">
                <a:solidFill>
                  <a:schemeClr val="tx1"/>
                </a:solidFill>
              </a:rPr>
              <a:t>по назначению</a:t>
            </a:r>
            <a:r>
              <a:rPr lang="ru-RU" sz="2400" dirty="0" smtClean="0">
                <a:solidFill>
                  <a:schemeClr val="tx1"/>
                </a:solidFill>
              </a:rPr>
              <a:t>: обыкновенный и диетический.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784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266429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00" y="0"/>
            <a:ext cx="19050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00" y="33722"/>
            <a:ext cx="2161099" cy="248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3501008"/>
            <a:ext cx="298782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9780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72" y="-18759"/>
            <a:ext cx="2607212" cy="522288"/>
          </a:xfrm>
        </p:spPr>
        <p:txBody>
          <a:bodyPr/>
          <a:lstStyle/>
          <a:p>
            <a:r>
              <a:rPr lang="ru-RU" dirty="0" smtClean="0"/>
              <a:t>БУЛОЧНЫЕ ИЗДЕЛИЯ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6672"/>
            <a:ext cx="3923928" cy="266429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Булочные изделия выпекают из муки пшеничной высшего, 1-го и 2-го сорта. В их рецептуру вводят жир и сахар (не менее 7 %). Булочные изделия бывают в виде батонов, булок, булочек, калачей, плетеных изделий, сайки. Также различают национальные хлебобулочные изделия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8" r="1368"/>
          <a:stretch>
            <a:fillRect/>
          </a:stretch>
        </p:blipFill>
        <p:spPr bwMode="auto">
          <a:xfrm>
            <a:off x="4124672" y="0"/>
            <a:ext cx="5029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888" y="3555328"/>
            <a:ext cx="50546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4090888" cy="341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4498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443264" y="3685633"/>
            <a:ext cx="4700736" cy="3139931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2436"/>
            <a:ext cx="3995936" cy="522288"/>
          </a:xfrm>
        </p:spPr>
        <p:txBody>
          <a:bodyPr/>
          <a:lstStyle/>
          <a:p>
            <a:r>
              <a:rPr lang="ru-RU" dirty="0" smtClean="0"/>
              <a:t>ТРЕБОВАНИЯ К КАЧЕСТВУ ХЛЕБА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6672"/>
            <a:ext cx="9144000" cy="3168352"/>
          </a:xfrm>
        </p:spPr>
        <p:txBody>
          <a:bodyPr>
            <a:normAutofit fontScale="40000" lnSpcReduction="20000"/>
          </a:bodyPr>
          <a:lstStyle/>
          <a:p>
            <a:r>
              <a:rPr lang="ru-RU" sz="5000" dirty="0" smtClean="0">
                <a:solidFill>
                  <a:schemeClr val="tx1"/>
                </a:solidFill>
              </a:rPr>
              <a:t>Форма изделий должна быть правильной , соответствовать названию, не расплывчатой, без боковых наплывов, поверхность гладкой, без трещин, окраска от светло-желтого до коричневого. Состояние мякиша характеризуется его пропеченностью , промессам , пористостью, эластичностью и свежестью.</a:t>
            </a:r>
          </a:p>
          <a:p>
            <a:r>
              <a:rPr lang="ru-RU" sz="5000" dirty="0" smtClean="0">
                <a:solidFill>
                  <a:schemeClr val="tx1"/>
                </a:solidFill>
              </a:rPr>
              <a:t>У пропеченных изделий  мякиш сухой, не липкий, без комочков и следов не промесса, эластичный, не чёрствый и некрошливый. Пористость хлеба-отношение общего объема пор в мякиши к объему мякиша выраженного в процентах. Для каждого изделия устанавливается минимальная пористость. Наиболее распространенными дефектами хлеба является: закал, повышенная кислотность, не промесс, пониженный объем, горелый, бледный хлеб, картофельная болезнь, плесневение.</a:t>
            </a:r>
          </a:p>
          <a:p>
            <a:r>
              <a:rPr lang="ru-RU" dirty="0"/>
              <a:t>	</a:t>
            </a: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71" y="3429231"/>
            <a:ext cx="4680520" cy="342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231"/>
            <a:ext cx="4484470" cy="342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0125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5796136" y="1196752"/>
            <a:ext cx="2666256" cy="2736304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3491880" cy="71092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УСЛОВИЯ ХРАНЕНИЯ И ТРАНСПАРТИРОВКА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1" y="1052736"/>
            <a:ext cx="4283077" cy="388843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Хлебобулочные </a:t>
            </a:r>
            <a:r>
              <a:rPr lang="ru-RU" sz="2000" dirty="0"/>
              <a:t>изделия перевозят в специализированном транспорте, оборудованном полками, в латках или контейнерах.</a:t>
            </a:r>
          </a:p>
          <a:p>
            <a:r>
              <a:rPr lang="ru-RU" sz="2000" dirty="0"/>
              <a:t>Хлеб из ржаной муки хранят 36 часов, из пшеничной и пшенично-ржаной 24 часа и мелкоштучные 16 часов.</a:t>
            </a:r>
          </a:p>
          <a:p>
            <a:r>
              <a:rPr lang="ru-RU" sz="2000" dirty="0"/>
              <a:t>Помещение для хранения хлеба должно быть чистым, сухим и проветриваемым, температура-18-20 градусов (не ниже 6 градусов), ОВВ-75%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46449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1950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114800" y="65657"/>
            <a:ext cx="5029200" cy="365760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3059832" cy="52228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СУХАРНЫЕ ИЗДЕЛИЯ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3240360" cy="194421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Сухари- хлебные консервы, они имеют низкую влажность, в следствии , чего сохраняются длительное время без изменения качества. В зависимости от рецептуры приготовления различают: сухари сдобные, армейские, гренки и панировочные.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86" y="21316"/>
            <a:ext cx="5071814" cy="370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3256"/>
            <a:ext cx="4283968" cy="313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51501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179512" y="0"/>
            <a:ext cx="2340260" cy="2289448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0268" y="5949280"/>
            <a:ext cx="5867400" cy="7683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Сдобные сухари вырабатывают из пшеничной муки высшего, 1-го и 2-го сорта, с добавлением  сахара, жиров и яиц.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9"/>
            <a:ext cx="4104456" cy="29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56" y="2929849"/>
            <a:ext cx="5039544" cy="290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0742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085184"/>
            <a:ext cx="5559152" cy="12961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Армейские сухари представляют собой высушенные ломти ржаного, пшеничного и ржано-пшеничного хлеба.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116631"/>
            <a:ext cx="4670742" cy="413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508865"/>
            <a:ext cx="3419873" cy="534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0292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4695056" cy="7683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Сухари гренки-высушенные ломти пшеничного хлеба и булочных изделий.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0" y="332656"/>
            <a:ext cx="4423886" cy="290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49485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48" y="340474"/>
            <a:ext cx="3817030" cy="269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0751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</TotalTime>
  <Words>715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ХЛЕБ И ХЛЕБОБУЛОЧНЫЕ ИЗДЕЛИЯ</vt:lpstr>
      <vt:lpstr>Слайд 2</vt:lpstr>
      <vt:lpstr>БУЛОЧНЫЕ ИЗДЕЛИЯ</vt:lpstr>
      <vt:lpstr>ТРЕБОВАНИЯ К КАЧЕСТВУ ХЛЕБА</vt:lpstr>
      <vt:lpstr>УСЛОВИЯ ХРАНЕНИЯ И ТРАНСПАРТИРОВКА </vt:lpstr>
      <vt:lpstr>СУХАРНЫЕ ИЗДЕЛИЯ</vt:lpstr>
      <vt:lpstr>Слайд 7</vt:lpstr>
      <vt:lpstr>Слайд 8</vt:lpstr>
      <vt:lpstr>Слайд 9</vt:lpstr>
      <vt:lpstr>Слайд 10</vt:lpstr>
      <vt:lpstr>ТРЕБОВАНИЯ К КАЧЕСТВУ СУХАРНЫХ ИЗДЕЛИЙ</vt:lpstr>
      <vt:lpstr>БАРАНОЧНЫЕ ИЗДЕЛИЯ</vt:lpstr>
      <vt:lpstr>Слайд 13</vt:lpstr>
      <vt:lpstr>Слайд 14</vt:lpstr>
      <vt:lpstr>Слайд 15</vt:lpstr>
      <vt:lpstr>ТРЕБОВАНИЯ К КАЧЕСТВУ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И ХЛЕБОБУЛОЧНЫЕ ИЗДЕЛИЯ</dc:title>
  <dc:creator>1</dc:creator>
  <cp:lastModifiedBy>u36</cp:lastModifiedBy>
  <cp:revision>21</cp:revision>
  <dcterms:created xsi:type="dcterms:W3CDTF">2013-03-18T14:31:24Z</dcterms:created>
  <dcterms:modified xsi:type="dcterms:W3CDTF">2018-12-28T12:25:09Z</dcterms:modified>
</cp:coreProperties>
</file>